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3"/>
    <p:sldId id="259" r:id="rId4"/>
    <p:sldId id="260" r:id="rId5"/>
    <p:sldId id="283" r:id="rId6"/>
    <p:sldId id="266" r:id="rId7"/>
    <p:sldId id="269" r:id="rId8"/>
    <p:sldId id="270" r:id="rId9"/>
    <p:sldId id="273" r:id="rId10"/>
    <p:sldId id="306" r:id="rId11"/>
    <p:sldId id="279" r:id="rId12"/>
    <p:sldId id="298" r:id="rId13"/>
    <p:sldId id="297" r:id="rId14"/>
    <p:sldId id="295" r:id="rId15"/>
    <p:sldId id="281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C00"/>
    <a:srgbClr val="64C25A"/>
    <a:srgbClr val="1CBBEF"/>
    <a:srgbClr val="2797DB"/>
    <a:srgbClr val="0573C5"/>
    <a:srgbClr val="72BBE8"/>
    <a:srgbClr val="7BBFE9"/>
    <a:srgbClr val="16B4CE"/>
    <a:srgbClr val="9FBDDF"/>
    <a:srgbClr val="11A7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72" autoAdjust="0"/>
    <p:restoredTop sz="94660"/>
  </p:normalViewPr>
  <p:slideViewPr>
    <p:cSldViewPr snapToGrid="0">
      <p:cViewPr varScale="1">
        <p:scale>
          <a:sx n="62" d="100"/>
          <a:sy n="62" d="100"/>
        </p:scale>
        <p:origin x="4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1.png"/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5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1.png"/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tags" Target="../tags/tag3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4" Type="http://schemas.openxmlformats.org/officeDocument/2006/relationships/image" Target="../media/image11.png"/><Relationship Id="rId3" Type="http://schemas.openxmlformats.org/officeDocument/2006/relationships/image" Target="../media/image13.png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9" Type="http://schemas.openxmlformats.org/officeDocument/2006/relationships/tags" Target="../tags/tag15.xml"/><Relationship Id="rId18" Type="http://schemas.openxmlformats.org/officeDocument/2006/relationships/tags" Target="../tags/tag14.xml"/><Relationship Id="rId17" Type="http://schemas.openxmlformats.org/officeDocument/2006/relationships/tags" Target="../tags/tag13.xml"/><Relationship Id="rId16" Type="http://schemas.openxmlformats.org/officeDocument/2006/relationships/tags" Target="../tags/tag12.xml"/><Relationship Id="rId15" Type="http://schemas.openxmlformats.org/officeDocument/2006/relationships/tags" Target="../tags/tag11.xml"/><Relationship Id="rId14" Type="http://schemas.openxmlformats.org/officeDocument/2006/relationships/tags" Target="../tags/tag10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684"/>
            <a:ext cx="12192000" cy="684463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86988" y="5701665"/>
            <a:ext cx="4547235" cy="707886"/>
          </a:xfrm>
          <a:prstGeom prst="rect">
            <a:avLst/>
          </a:prstGeom>
          <a:gradFill>
            <a:gsLst>
              <a:gs pos="56000">
                <a:schemeClr val="accent6">
                  <a:lumMod val="75000"/>
                </a:schemeClr>
              </a:gs>
              <a:gs pos="95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招商单位：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湖南省足球联赛（湘超）张家界组委会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600344" y="5684174"/>
            <a:ext cx="3964450" cy="707886"/>
          </a:xfrm>
          <a:prstGeom prst="rect">
            <a:avLst/>
          </a:prstGeom>
          <a:gradFill>
            <a:gsLst>
              <a:gs pos="49000">
                <a:schemeClr val="accent6">
                  <a:lumMod val="7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运营单位：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张家界市澧兰体育发展有限公司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picture 48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490" name="picture 4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-194153" y="6178331"/>
            <a:ext cx="12386153" cy="689446"/>
          </a:xfrm>
          <a:prstGeom prst="rect">
            <a:avLst/>
          </a:prstGeom>
        </p:spPr>
      </p:pic>
      <p:sp>
        <p:nvSpPr>
          <p:cNvPr id="492" name="rect 492"/>
          <p:cNvSpPr/>
          <p:nvPr/>
        </p:nvSpPr>
        <p:spPr>
          <a:xfrm>
            <a:off x="11926823" y="775716"/>
            <a:ext cx="265176" cy="5731763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94" name="rect 494"/>
          <p:cNvSpPr/>
          <p:nvPr/>
        </p:nvSpPr>
        <p:spPr>
          <a:xfrm>
            <a:off x="0" y="334946"/>
            <a:ext cx="259277" cy="5884228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96" name="textbox 496"/>
          <p:cNvSpPr/>
          <p:nvPr/>
        </p:nvSpPr>
        <p:spPr>
          <a:xfrm>
            <a:off x="770013" y="1042384"/>
            <a:ext cx="2307589" cy="28955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6000"/>
              </a:lnSpc>
            </a:pPr>
            <a:endParaRPr sz="100" dirty="0">
              <a:solidFill>
                <a:srgbClr val="00AC00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7000"/>
              </a:lnSpc>
            </a:pPr>
            <a:r>
              <a:rPr sz="2000" b="1" kern="0" spc="-10" dirty="0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部分线下广告位展示</a:t>
            </a:r>
            <a:endParaRPr sz="2000" dirty="0">
              <a:solidFill>
                <a:srgbClr val="00AC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98" name="textbox 498"/>
          <p:cNvSpPr/>
          <p:nvPr/>
        </p:nvSpPr>
        <p:spPr>
          <a:xfrm>
            <a:off x="8572741" y="5676142"/>
            <a:ext cx="1853407" cy="226061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sz="100" dirty="0">
              <a:solidFill>
                <a:srgbClr val="00AC00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8000"/>
              </a:lnSpc>
            </a:pPr>
            <a:r>
              <a:rPr lang="zh-CN" sz="1500" b="1" kern="0" spc="90" dirty="0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横幅，</a:t>
            </a:r>
            <a:r>
              <a:rPr sz="1500" b="1" kern="0" spc="90" dirty="0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赞助商展示区</a:t>
            </a:r>
            <a:endParaRPr sz="1500" dirty="0">
              <a:solidFill>
                <a:srgbClr val="00AC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00" name="textbox 500"/>
          <p:cNvSpPr/>
          <p:nvPr/>
        </p:nvSpPr>
        <p:spPr>
          <a:xfrm>
            <a:off x="2644140" y="5659755"/>
            <a:ext cx="1235710" cy="2260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r>
              <a:rPr lang="en-US" altLang="zh-CN" sz="1500" b="1" kern="0" spc="80" dirty="0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altLang="en-US" sz="1500" b="1" kern="0" spc="80" dirty="0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字</a:t>
            </a:r>
            <a:r>
              <a:rPr lang="zh-CN" sz="1500" b="1" kern="0" spc="80" dirty="0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板</a:t>
            </a:r>
            <a:endParaRPr lang="zh-CN" sz="1500" b="1" kern="0" spc="80" dirty="0">
              <a:solidFill>
                <a:srgbClr val="00AC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9" r="13839"/>
          <a:stretch>
            <a:fillRect/>
          </a:stretch>
        </p:blipFill>
        <p:spPr>
          <a:xfrm>
            <a:off x="6572885" y="1696720"/>
            <a:ext cx="5238750" cy="36906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450" y="1696720"/>
            <a:ext cx="5973445" cy="3690620"/>
          </a:xfrm>
          <a:prstGeom prst="rect">
            <a:avLst/>
          </a:prstGeom>
        </p:spPr>
      </p:pic>
      <p:sp>
        <p:nvSpPr>
          <p:cNvPr id="4" name="矩形 2"/>
          <p:cNvSpPr/>
          <p:nvPr/>
        </p:nvSpPr>
        <p:spPr>
          <a:xfrm>
            <a:off x="-7256" y="1"/>
            <a:ext cx="12198557" cy="859903"/>
          </a:xfrm>
          <a:custGeom>
            <a:avLst/>
            <a:gdLst>
              <a:gd name="csX0" fmla="*/ 0 w 12191301"/>
              <a:gd name="csY0" fmla="*/ 0 h 775627"/>
              <a:gd name="csX1" fmla="*/ 12191301 w 12191301"/>
              <a:gd name="csY1" fmla="*/ 0 h 775627"/>
              <a:gd name="csX2" fmla="*/ 12191301 w 12191301"/>
              <a:gd name="csY2" fmla="*/ 775627 h 775627"/>
              <a:gd name="csX3" fmla="*/ 0 w 12191301"/>
              <a:gd name="csY3" fmla="*/ 775627 h 775627"/>
              <a:gd name="csX4" fmla="*/ 0 w 12191301"/>
              <a:gd name="csY4" fmla="*/ 0 h 775627"/>
              <a:gd name="csX0-1" fmla="*/ 0 w 12191301"/>
              <a:gd name="csY0-2" fmla="*/ 0 h 775627"/>
              <a:gd name="csX1-3" fmla="*/ 12191301 w 12191301"/>
              <a:gd name="csY1-4" fmla="*/ 0 h 775627"/>
              <a:gd name="csX2-5" fmla="*/ 12191301 w 12191301"/>
              <a:gd name="csY2-6" fmla="*/ 775627 h 775627"/>
              <a:gd name="csX3-7" fmla="*/ 268515 w 12191301"/>
              <a:gd name="csY3-8" fmla="*/ 492598 h 775627"/>
              <a:gd name="csX4-9" fmla="*/ 0 w 12191301"/>
              <a:gd name="csY4-10" fmla="*/ 0 h 775627"/>
              <a:gd name="csX0-11" fmla="*/ 14514 w 12205815"/>
              <a:gd name="csY0-12" fmla="*/ 0 h 775627"/>
              <a:gd name="csX1-13" fmla="*/ 12205815 w 12205815"/>
              <a:gd name="csY1-14" fmla="*/ 0 h 775627"/>
              <a:gd name="csX2-15" fmla="*/ 12205815 w 12205815"/>
              <a:gd name="csY2-16" fmla="*/ 775627 h 775627"/>
              <a:gd name="csX3-17" fmla="*/ 0 w 12205815"/>
              <a:gd name="csY3-18" fmla="*/ 354713 h 775627"/>
              <a:gd name="csX4-19" fmla="*/ 14514 w 12205815"/>
              <a:gd name="csY4-20" fmla="*/ 0 h 775627"/>
              <a:gd name="csX0-21" fmla="*/ 14514 w 12205815"/>
              <a:gd name="csY0-22" fmla="*/ 0 h 775627"/>
              <a:gd name="csX1-23" fmla="*/ 12205815 w 12205815"/>
              <a:gd name="csY1-24" fmla="*/ 0 h 775627"/>
              <a:gd name="csX2-25" fmla="*/ 12205815 w 12205815"/>
              <a:gd name="csY2-26" fmla="*/ 775627 h 775627"/>
              <a:gd name="csX3-27" fmla="*/ 0 w 12205815"/>
              <a:gd name="csY3-28" fmla="*/ 354713 h 775627"/>
              <a:gd name="csX4-29" fmla="*/ 14514 w 12205815"/>
              <a:gd name="csY4-30" fmla="*/ 0 h 775627"/>
              <a:gd name="csX0-31" fmla="*/ 14514 w 12205815"/>
              <a:gd name="csY0-32" fmla="*/ 0 h 775627"/>
              <a:gd name="csX1-33" fmla="*/ 12205815 w 12205815"/>
              <a:gd name="csY1-34" fmla="*/ 0 h 775627"/>
              <a:gd name="csX2-35" fmla="*/ 12205815 w 12205815"/>
              <a:gd name="csY2-36" fmla="*/ 775627 h 775627"/>
              <a:gd name="csX3-37" fmla="*/ 0 w 12205815"/>
              <a:gd name="csY3-38" fmla="*/ 354713 h 775627"/>
              <a:gd name="csX4-39" fmla="*/ 14514 w 12205815"/>
              <a:gd name="csY4-40" fmla="*/ 0 h 775627"/>
              <a:gd name="csX0-41" fmla="*/ 14514 w 12205815"/>
              <a:gd name="csY0-42" fmla="*/ 0 h 805488"/>
              <a:gd name="csX1-43" fmla="*/ 12205815 w 12205815"/>
              <a:gd name="csY1-44" fmla="*/ 0 h 805488"/>
              <a:gd name="csX2-45" fmla="*/ 12205815 w 12205815"/>
              <a:gd name="csY2-46" fmla="*/ 775627 h 805488"/>
              <a:gd name="csX3-47" fmla="*/ 0 w 12205815"/>
              <a:gd name="csY3-48" fmla="*/ 354713 h 805488"/>
              <a:gd name="csX4-49" fmla="*/ 14514 w 12205815"/>
              <a:gd name="csY4-50" fmla="*/ 0 h 805488"/>
              <a:gd name="csX0-51" fmla="*/ 14514 w 12205815"/>
              <a:gd name="csY0-52" fmla="*/ 0 h 1029627"/>
              <a:gd name="csX1-53" fmla="*/ 12205815 w 12205815"/>
              <a:gd name="csY1-54" fmla="*/ 0 h 1029627"/>
              <a:gd name="csX2-55" fmla="*/ 12205815 w 12205815"/>
              <a:gd name="csY2-56" fmla="*/ 1029627 h 1029627"/>
              <a:gd name="csX3-57" fmla="*/ 0 w 12205815"/>
              <a:gd name="csY3-58" fmla="*/ 354713 h 1029627"/>
              <a:gd name="csX4-59" fmla="*/ 14514 w 12205815"/>
              <a:gd name="csY4-60" fmla="*/ 0 h 1029627"/>
              <a:gd name="csX0-61" fmla="*/ 0 w 12191301"/>
              <a:gd name="csY0-62" fmla="*/ 0 h 1029627"/>
              <a:gd name="csX1-63" fmla="*/ 12191301 w 12191301"/>
              <a:gd name="csY1-64" fmla="*/ 0 h 1029627"/>
              <a:gd name="csX2-65" fmla="*/ 12191301 w 12191301"/>
              <a:gd name="csY2-66" fmla="*/ 1029627 h 1029627"/>
              <a:gd name="csX3-67" fmla="*/ 14515 w 12191301"/>
              <a:gd name="csY3-68" fmla="*/ 441608 h 1029627"/>
              <a:gd name="csX4-69" fmla="*/ 0 w 12191301"/>
              <a:gd name="csY4-70" fmla="*/ 0 h 1029627"/>
              <a:gd name="csX0-71" fmla="*/ 7256 w 12198557"/>
              <a:gd name="csY0-72" fmla="*/ 0 h 1029627"/>
              <a:gd name="csX1-73" fmla="*/ 12198557 w 12198557"/>
              <a:gd name="csY1-74" fmla="*/ 0 h 1029627"/>
              <a:gd name="csX2-75" fmla="*/ 12198557 w 12198557"/>
              <a:gd name="csY2-76" fmla="*/ 1029627 h 1029627"/>
              <a:gd name="csX3-77" fmla="*/ 0 w 12198557"/>
              <a:gd name="csY3-78" fmla="*/ 450298 h 1029627"/>
              <a:gd name="csX4-79" fmla="*/ 7256 w 12198557"/>
              <a:gd name="csY4-80" fmla="*/ 0 h 1029627"/>
            </a:gdLst>
            <a:ahLst/>
            <a:cxnLst>
              <a:cxn ang="0">
                <a:pos x="csX0-1" y="csY0-2"/>
              </a:cxn>
              <a:cxn ang="0">
                <a:pos x="csX1-3" y="csY1-4"/>
              </a:cxn>
              <a:cxn ang="0">
                <a:pos x="csX2-5" y="csY2-6"/>
              </a:cxn>
              <a:cxn ang="0">
                <a:pos x="csX3-7" y="csY3-8"/>
              </a:cxn>
              <a:cxn ang="0">
                <a:pos x="csX4-9" y="csY4-10"/>
              </a:cxn>
            </a:cxnLst>
            <a:rect l="l" t="t" r="r" b="b"/>
            <a:pathLst>
              <a:path w="12198557" h="1029627">
                <a:moveTo>
                  <a:pt x="7256" y="0"/>
                </a:moveTo>
                <a:lnTo>
                  <a:pt x="12198557" y="0"/>
                </a:lnTo>
                <a:lnTo>
                  <a:pt x="12198557" y="1029627"/>
                </a:lnTo>
                <a:cubicBezTo>
                  <a:pt x="8129952" y="889322"/>
                  <a:pt x="12443347" y="1229231"/>
                  <a:pt x="0" y="450298"/>
                </a:cubicBezTo>
                <a:lnTo>
                  <a:pt x="7256" y="0"/>
                </a:lnTo>
                <a:close/>
              </a:path>
            </a:pathLst>
          </a:custGeom>
          <a:gradFill>
            <a:gsLst>
              <a:gs pos="0">
                <a:srgbClr val="3D8AD0"/>
              </a:gs>
              <a:gs pos="52000">
                <a:srgbClr val="00B0F0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2"/>
          <p:cNvSpPr/>
          <p:nvPr/>
        </p:nvSpPr>
        <p:spPr>
          <a:xfrm flipH="1" flipV="1">
            <a:off x="-7256" y="6257425"/>
            <a:ext cx="12285644" cy="641539"/>
          </a:xfrm>
          <a:custGeom>
            <a:avLst/>
            <a:gdLst>
              <a:gd name="csX0" fmla="*/ 0 w 12191301"/>
              <a:gd name="csY0" fmla="*/ 0 h 775627"/>
              <a:gd name="csX1" fmla="*/ 12191301 w 12191301"/>
              <a:gd name="csY1" fmla="*/ 0 h 775627"/>
              <a:gd name="csX2" fmla="*/ 12191301 w 12191301"/>
              <a:gd name="csY2" fmla="*/ 775627 h 775627"/>
              <a:gd name="csX3" fmla="*/ 0 w 12191301"/>
              <a:gd name="csY3" fmla="*/ 775627 h 775627"/>
              <a:gd name="csX4" fmla="*/ 0 w 12191301"/>
              <a:gd name="csY4" fmla="*/ 0 h 775627"/>
              <a:gd name="csX0-1" fmla="*/ 0 w 12191301"/>
              <a:gd name="csY0-2" fmla="*/ 0 h 775627"/>
              <a:gd name="csX1-3" fmla="*/ 12191301 w 12191301"/>
              <a:gd name="csY1-4" fmla="*/ 0 h 775627"/>
              <a:gd name="csX2-5" fmla="*/ 12191301 w 12191301"/>
              <a:gd name="csY2-6" fmla="*/ 775627 h 775627"/>
              <a:gd name="csX3-7" fmla="*/ 268515 w 12191301"/>
              <a:gd name="csY3-8" fmla="*/ 492598 h 775627"/>
              <a:gd name="csX4-9" fmla="*/ 0 w 12191301"/>
              <a:gd name="csY4-10" fmla="*/ 0 h 775627"/>
              <a:gd name="csX0-11" fmla="*/ 14514 w 12205815"/>
              <a:gd name="csY0-12" fmla="*/ 0 h 775627"/>
              <a:gd name="csX1-13" fmla="*/ 12205815 w 12205815"/>
              <a:gd name="csY1-14" fmla="*/ 0 h 775627"/>
              <a:gd name="csX2-15" fmla="*/ 12205815 w 12205815"/>
              <a:gd name="csY2-16" fmla="*/ 775627 h 775627"/>
              <a:gd name="csX3-17" fmla="*/ 0 w 12205815"/>
              <a:gd name="csY3-18" fmla="*/ 354713 h 775627"/>
              <a:gd name="csX4-19" fmla="*/ 14514 w 12205815"/>
              <a:gd name="csY4-20" fmla="*/ 0 h 775627"/>
              <a:gd name="csX0-21" fmla="*/ 14514 w 12205815"/>
              <a:gd name="csY0-22" fmla="*/ 0 h 775627"/>
              <a:gd name="csX1-23" fmla="*/ 12205815 w 12205815"/>
              <a:gd name="csY1-24" fmla="*/ 0 h 775627"/>
              <a:gd name="csX2-25" fmla="*/ 12205815 w 12205815"/>
              <a:gd name="csY2-26" fmla="*/ 775627 h 775627"/>
              <a:gd name="csX3-27" fmla="*/ 0 w 12205815"/>
              <a:gd name="csY3-28" fmla="*/ 354713 h 775627"/>
              <a:gd name="csX4-29" fmla="*/ 14514 w 12205815"/>
              <a:gd name="csY4-30" fmla="*/ 0 h 775627"/>
              <a:gd name="csX0-31" fmla="*/ 14514 w 12205815"/>
              <a:gd name="csY0-32" fmla="*/ 0 h 775627"/>
              <a:gd name="csX1-33" fmla="*/ 12205815 w 12205815"/>
              <a:gd name="csY1-34" fmla="*/ 0 h 775627"/>
              <a:gd name="csX2-35" fmla="*/ 12205815 w 12205815"/>
              <a:gd name="csY2-36" fmla="*/ 775627 h 775627"/>
              <a:gd name="csX3-37" fmla="*/ 0 w 12205815"/>
              <a:gd name="csY3-38" fmla="*/ 354713 h 775627"/>
              <a:gd name="csX4-39" fmla="*/ 14514 w 12205815"/>
              <a:gd name="csY4-40" fmla="*/ 0 h 775627"/>
              <a:gd name="csX0-41" fmla="*/ 14514 w 12205815"/>
              <a:gd name="csY0-42" fmla="*/ 0 h 805488"/>
              <a:gd name="csX1-43" fmla="*/ 12205815 w 12205815"/>
              <a:gd name="csY1-44" fmla="*/ 0 h 805488"/>
              <a:gd name="csX2-45" fmla="*/ 12205815 w 12205815"/>
              <a:gd name="csY2-46" fmla="*/ 775627 h 805488"/>
              <a:gd name="csX3-47" fmla="*/ 0 w 12205815"/>
              <a:gd name="csY3-48" fmla="*/ 354713 h 805488"/>
              <a:gd name="csX4-49" fmla="*/ 14514 w 12205815"/>
              <a:gd name="csY4-50" fmla="*/ 0 h 805488"/>
              <a:gd name="csX0-51" fmla="*/ 14514 w 12205815"/>
              <a:gd name="csY0-52" fmla="*/ 0 h 1029627"/>
              <a:gd name="csX1-53" fmla="*/ 12205815 w 12205815"/>
              <a:gd name="csY1-54" fmla="*/ 0 h 1029627"/>
              <a:gd name="csX2-55" fmla="*/ 12205815 w 12205815"/>
              <a:gd name="csY2-56" fmla="*/ 1029627 h 1029627"/>
              <a:gd name="csX3-57" fmla="*/ 0 w 12205815"/>
              <a:gd name="csY3-58" fmla="*/ 354713 h 1029627"/>
              <a:gd name="csX4-59" fmla="*/ 14514 w 12205815"/>
              <a:gd name="csY4-60" fmla="*/ 0 h 1029627"/>
              <a:gd name="csX0-61" fmla="*/ 0 w 12191301"/>
              <a:gd name="csY0-62" fmla="*/ 0 h 1029627"/>
              <a:gd name="csX1-63" fmla="*/ 12191301 w 12191301"/>
              <a:gd name="csY1-64" fmla="*/ 0 h 1029627"/>
              <a:gd name="csX2-65" fmla="*/ 12191301 w 12191301"/>
              <a:gd name="csY2-66" fmla="*/ 1029627 h 1029627"/>
              <a:gd name="csX3-67" fmla="*/ 14515 w 12191301"/>
              <a:gd name="csY3-68" fmla="*/ 441608 h 1029627"/>
              <a:gd name="csX4-69" fmla="*/ 0 w 12191301"/>
              <a:gd name="csY4-70" fmla="*/ 0 h 1029627"/>
              <a:gd name="csX0-71" fmla="*/ 7256 w 12198557"/>
              <a:gd name="csY0-72" fmla="*/ 0 h 1029627"/>
              <a:gd name="csX1-73" fmla="*/ 12198557 w 12198557"/>
              <a:gd name="csY1-74" fmla="*/ 0 h 1029627"/>
              <a:gd name="csX2-75" fmla="*/ 12198557 w 12198557"/>
              <a:gd name="csY2-76" fmla="*/ 1029627 h 1029627"/>
              <a:gd name="csX3-77" fmla="*/ 0 w 12198557"/>
              <a:gd name="csY3-78" fmla="*/ 450298 h 1029627"/>
              <a:gd name="csX4-79" fmla="*/ 7256 w 12198557"/>
              <a:gd name="csY4-80" fmla="*/ 0 h 1029627"/>
              <a:gd name="csX0-81" fmla="*/ 36285 w 12227586"/>
              <a:gd name="csY0-82" fmla="*/ 0 h 1068372"/>
              <a:gd name="csX1-83" fmla="*/ 12227586 w 12227586"/>
              <a:gd name="csY1-84" fmla="*/ 0 h 1068372"/>
              <a:gd name="csX2-85" fmla="*/ 12227586 w 12227586"/>
              <a:gd name="csY2-86" fmla="*/ 1029627 h 1068372"/>
              <a:gd name="csX3-87" fmla="*/ 0 w 12227586"/>
              <a:gd name="csY3-88" fmla="*/ 624873 h 1068372"/>
              <a:gd name="csX4-89" fmla="*/ 36285 w 12227586"/>
              <a:gd name="csY4-90" fmla="*/ 0 h 1068372"/>
              <a:gd name="csX0-91" fmla="*/ 0 w 12285644"/>
              <a:gd name="csY0-92" fmla="*/ 0 h 1080841"/>
              <a:gd name="csX1-93" fmla="*/ 12285644 w 12285644"/>
              <a:gd name="csY1-94" fmla="*/ 12469 h 1080841"/>
              <a:gd name="csX2-95" fmla="*/ 12285644 w 12285644"/>
              <a:gd name="csY2-96" fmla="*/ 1042096 h 1080841"/>
              <a:gd name="csX3-97" fmla="*/ 58058 w 12285644"/>
              <a:gd name="csY3-98" fmla="*/ 637342 h 1080841"/>
              <a:gd name="csX4-99" fmla="*/ 0 w 12285644"/>
              <a:gd name="csY4-100" fmla="*/ 0 h 1080841"/>
              <a:gd name="csX0-101" fmla="*/ 0 w 12285644"/>
              <a:gd name="csY0-102" fmla="*/ 0 h 1102328"/>
              <a:gd name="csX1-103" fmla="*/ 12285644 w 12285644"/>
              <a:gd name="csY1-104" fmla="*/ 12469 h 1102328"/>
              <a:gd name="csX2-105" fmla="*/ 12285644 w 12285644"/>
              <a:gd name="csY2-106" fmla="*/ 1042096 h 1102328"/>
              <a:gd name="csX3-107" fmla="*/ 58058 w 12285644"/>
              <a:gd name="csY3-108" fmla="*/ 674750 h 1102328"/>
              <a:gd name="csX4-109" fmla="*/ 0 w 12285644"/>
              <a:gd name="csY4-110" fmla="*/ 0 h 1102328"/>
            </a:gdLst>
            <a:ahLst/>
            <a:cxnLst>
              <a:cxn ang="0">
                <a:pos x="csX0-1" y="csY0-2"/>
              </a:cxn>
              <a:cxn ang="0">
                <a:pos x="csX1-3" y="csY1-4"/>
              </a:cxn>
              <a:cxn ang="0">
                <a:pos x="csX2-5" y="csY2-6"/>
              </a:cxn>
              <a:cxn ang="0">
                <a:pos x="csX3-7" y="csY3-8"/>
              </a:cxn>
              <a:cxn ang="0">
                <a:pos x="csX4-9" y="csY4-10"/>
              </a:cxn>
            </a:cxnLst>
            <a:rect l="l" t="t" r="r" b="b"/>
            <a:pathLst>
              <a:path w="12285644" h="1102328">
                <a:moveTo>
                  <a:pt x="0" y="0"/>
                </a:moveTo>
                <a:lnTo>
                  <a:pt x="12285644" y="12469"/>
                </a:lnTo>
                <a:lnTo>
                  <a:pt x="12285644" y="1042096"/>
                </a:lnTo>
                <a:cubicBezTo>
                  <a:pt x="8217039" y="901791"/>
                  <a:pt x="12501405" y="1453683"/>
                  <a:pt x="58058" y="67475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3D8AD0"/>
              </a:gs>
              <a:gs pos="49000">
                <a:srgbClr val="00B0F0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2"/>
          <p:cNvSpPr/>
          <p:nvPr/>
        </p:nvSpPr>
        <p:spPr>
          <a:xfrm>
            <a:off x="-10137" y="2373"/>
            <a:ext cx="12198557" cy="895782"/>
          </a:xfrm>
          <a:custGeom>
            <a:avLst/>
            <a:gdLst>
              <a:gd name="csX0" fmla="*/ 0 w 12191301"/>
              <a:gd name="csY0" fmla="*/ 0 h 775627"/>
              <a:gd name="csX1" fmla="*/ 12191301 w 12191301"/>
              <a:gd name="csY1" fmla="*/ 0 h 775627"/>
              <a:gd name="csX2" fmla="*/ 12191301 w 12191301"/>
              <a:gd name="csY2" fmla="*/ 775627 h 775627"/>
              <a:gd name="csX3" fmla="*/ 0 w 12191301"/>
              <a:gd name="csY3" fmla="*/ 775627 h 775627"/>
              <a:gd name="csX4" fmla="*/ 0 w 12191301"/>
              <a:gd name="csY4" fmla="*/ 0 h 775627"/>
              <a:gd name="csX0-1" fmla="*/ 0 w 12191301"/>
              <a:gd name="csY0-2" fmla="*/ 0 h 775627"/>
              <a:gd name="csX1-3" fmla="*/ 12191301 w 12191301"/>
              <a:gd name="csY1-4" fmla="*/ 0 h 775627"/>
              <a:gd name="csX2-5" fmla="*/ 12191301 w 12191301"/>
              <a:gd name="csY2-6" fmla="*/ 775627 h 775627"/>
              <a:gd name="csX3-7" fmla="*/ 268515 w 12191301"/>
              <a:gd name="csY3-8" fmla="*/ 492598 h 775627"/>
              <a:gd name="csX4-9" fmla="*/ 0 w 12191301"/>
              <a:gd name="csY4-10" fmla="*/ 0 h 775627"/>
              <a:gd name="csX0-11" fmla="*/ 14514 w 12205815"/>
              <a:gd name="csY0-12" fmla="*/ 0 h 775627"/>
              <a:gd name="csX1-13" fmla="*/ 12205815 w 12205815"/>
              <a:gd name="csY1-14" fmla="*/ 0 h 775627"/>
              <a:gd name="csX2-15" fmla="*/ 12205815 w 12205815"/>
              <a:gd name="csY2-16" fmla="*/ 775627 h 775627"/>
              <a:gd name="csX3-17" fmla="*/ 0 w 12205815"/>
              <a:gd name="csY3-18" fmla="*/ 354713 h 775627"/>
              <a:gd name="csX4-19" fmla="*/ 14514 w 12205815"/>
              <a:gd name="csY4-20" fmla="*/ 0 h 775627"/>
              <a:gd name="csX0-21" fmla="*/ 14514 w 12205815"/>
              <a:gd name="csY0-22" fmla="*/ 0 h 775627"/>
              <a:gd name="csX1-23" fmla="*/ 12205815 w 12205815"/>
              <a:gd name="csY1-24" fmla="*/ 0 h 775627"/>
              <a:gd name="csX2-25" fmla="*/ 12205815 w 12205815"/>
              <a:gd name="csY2-26" fmla="*/ 775627 h 775627"/>
              <a:gd name="csX3-27" fmla="*/ 0 w 12205815"/>
              <a:gd name="csY3-28" fmla="*/ 354713 h 775627"/>
              <a:gd name="csX4-29" fmla="*/ 14514 w 12205815"/>
              <a:gd name="csY4-30" fmla="*/ 0 h 775627"/>
              <a:gd name="csX0-31" fmla="*/ 14514 w 12205815"/>
              <a:gd name="csY0-32" fmla="*/ 0 h 775627"/>
              <a:gd name="csX1-33" fmla="*/ 12205815 w 12205815"/>
              <a:gd name="csY1-34" fmla="*/ 0 h 775627"/>
              <a:gd name="csX2-35" fmla="*/ 12205815 w 12205815"/>
              <a:gd name="csY2-36" fmla="*/ 775627 h 775627"/>
              <a:gd name="csX3-37" fmla="*/ 0 w 12205815"/>
              <a:gd name="csY3-38" fmla="*/ 354713 h 775627"/>
              <a:gd name="csX4-39" fmla="*/ 14514 w 12205815"/>
              <a:gd name="csY4-40" fmla="*/ 0 h 775627"/>
              <a:gd name="csX0-41" fmla="*/ 14514 w 12205815"/>
              <a:gd name="csY0-42" fmla="*/ 0 h 805488"/>
              <a:gd name="csX1-43" fmla="*/ 12205815 w 12205815"/>
              <a:gd name="csY1-44" fmla="*/ 0 h 805488"/>
              <a:gd name="csX2-45" fmla="*/ 12205815 w 12205815"/>
              <a:gd name="csY2-46" fmla="*/ 775627 h 805488"/>
              <a:gd name="csX3-47" fmla="*/ 0 w 12205815"/>
              <a:gd name="csY3-48" fmla="*/ 354713 h 805488"/>
              <a:gd name="csX4-49" fmla="*/ 14514 w 12205815"/>
              <a:gd name="csY4-50" fmla="*/ 0 h 805488"/>
              <a:gd name="csX0-51" fmla="*/ 14514 w 12205815"/>
              <a:gd name="csY0-52" fmla="*/ 0 h 1029627"/>
              <a:gd name="csX1-53" fmla="*/ 12205815 w 12205815"/>
              <a:gd name="csY1-54" fmla="*/ 0 h 1029627"/>
              <a:gd name="csX2-55" fmla="*/ 12205815 w 12205815"/>
              <a:gd name="csY2-56" fmla="*/ 1029627 h 1029627"/>
              <a:gd name="csX3-57" fmla="*/ 0 w 12205815"/>
              <a:gd name="csY3-58" fmla="*/ 354713 h 1029627"/>
              <a:gd name="csX4-59" fmla="*/ 14514 w 12205815"/>
              <a:gd name="csY4-60" fmla="*/ 0 h 1029627"/>
              <a:gd name="csX0-61" fmla="*/ 0 w 12191301"/>
              <a:gd name="csY0-62" fmla="*/ 0 h 1029627"/>
              <a:gd name="csX1-63" fmla="*/ 12191301 w 12191301"/>
              <a:gd name="csY1-64" fmla="*/ 0 h 1029627"/>
              <a:gd name="csX2-65" fmla="*/ 12191301 w 12191301"/>
              <a:gd name="csY2-66" fmla="*/ 1029627 h 1029627"/>
              <a:gd name="csX3-67" fmla="*/ 14515 w 12191301"/>
              <a:gd name="csY3-68" fmla="*/ 441608 h 1029627"/>
              <a:gd name="csX4-69" fmla="*/ 0 w 12191301"/>
              <a:gd name="csY4-70" fmla="*/ 0 h 1029627"/>
              <a:gd name="csX0-71" fmla="*/ 7256 w 12198557"/>
              <a:gd name="csY0-72" fmla="*/ 0 h 1029627"/>
              <a:gd name="csX1-73" fmla="*/ 12198557 w 12198557"/>
              <a:gd name="csY1-74" fmla="*/ 0 h 1029627"/>
              <a:gd name="csX2-75" fmla="*/ 12198557 w 12198557"/>
              <a:gd name="csY2-76" fmla="*/ 1029627 h 1029627"/>
              <a:gd name="csX3-77" fmla="*/ 0 w 12198557"/>
              <a:gd name="csY3-78" fmla="*/ 450298 h 1029627"/>
              <a:gd name="csX4-79" fmla="*/ 7256 w 12198557"/>
              <a:gd name="csY4-80" fmla="*/ 0 h 1029627"/>
            </a:gdLst>
            <a:ahLst/>
            <a:cxnLst>
              <a:cxn ang="0">
                <a:pos x="csX0-1" y="csY0-2"/>
              </a:cxn>
              <a:cxn ang="0">
                <a:pos x="csX1-3" y="csY1-4"/>
              </a:cxn>
              <a:cxn ang="0">
                <a:pos x="csX2-5" y="csY2-6"/>
              </a:cxn>
              <a:cxn ang="0">
                <a:pos x="csX3-7" y="csY3-8"/>
              </a:cxn>
              <a:cxn ang="0">
                <a:pos x="csX4-9" y="csY4-10"/>
              </a:cxn>
            </a:cxnLst>
            <a:rect l="l" t="t" r="r" b="b"/>
            <a:pathLst>
              <a:path w="12198557" h="1029627">
                <a:moveTo>
                  <a:pt x="7256" y="0"/>
                </a:moveTo>
                <a:lnTo>
                  <a:pt x="12198557" y="0"/>
                </a:lnTo>
                <a:lnTo>
                  <a:pt x="12198557" y="1029627"/>
                </a:lnTo>
                <a:cubicBezTo>
                  <a:pt x="8129952" y="889322"/>
                  <a:pt x="12443347" y="1229231"/>
                  <a:pt x="0" y="450298"/>
                </a:cubicBezTo>
                <a:lnTo>
                  <a:pt x="7256" y="0"/>
                </a:lnTo>
                <a:close/>
              </a:path>
            </a:pathLst>
          </a:custGeom>
          <a:gradFill>
            <a:gsLst>
              <a:gs pos="0">
                <a:srgbClr val="00AC00"/>
              </a:gs>
              <a:gs pos="86000">
                <a:srgbClr val="64C25A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 2"/>
          <p:cNvSpPr/>
          <p:nvPr/>
        </p:nvSpPr>
        <p:spPr>
          <a:xfrm flipH="1" flipV="1">
            <a:off x="-10139" y="5902203"/>
            <a:ext cx="12198557" cy="970052"/>
          </a:xfrm>
          <a:custGeom>
            <a:avLst/>
            <a:gdLst>
              <a:gd name="csX0" fmla="*/ 0 w 12191301"/>
              <a:gd name="csY0" fmla="*/ 0 h 775627"/>
              <a:gd name="csX1" fmla="*/ 12191301 w 12191301"/>
              <a:gd name="csY1" fmla="*/ 0 h 775627"/>
              <a:gd name="csX2" fmla="*/ 12191301 w 12191301"/>
              <a:gd name="csY2" fmla="*/ 775627 h 775627"/>
              <a:gd name="csX3" fmla="*/ 0 w 12191301"/>
              <a:gd name="csY3" fmla="*/ 775627 h 775627"/>
              <a:gd name="csX4" fmla="*/ 0 w 12191301"/>
              <a:gd name="csY4" fmla="*/ 0 h 775627"/>
              <a:gd name="csX0-1" fmla="*/ 0 w 12191301"/>
              <a:gd name="csY0-2" fmla="*/ 0 h 775627"/>
              <a:gd name="csX1-3" fmla="*/ 12191301 w 12191301"/>
              <a:gd name="csY1-4" fmla="*/ 0 h 775627"/>
              <a:gd name="csX2-5" fmla="*/ 12191301 w 12191301"/>
              <a:gd name="csY2-6" fmla="*/ 775627 h 775627"/>
              <a:gd name="csX3-7" fmla="*/ 268515 w 12191301"/>
              <a:gd name="csY3-8" fmla="*/ 492598 h 775627"/>
              <a:gd name="csX4-9" fmla="*/ 0 w 12191301"/>
              <a:gd name="csY4-10" fmla="*/ 0 h 775627"/>
              <a:gd name="csX0-11" fmla="*/ 14514 w 12205815"/>
              <a:gd name="csY0-12" fmla="*/ 0 h 775627"/>
              <a:gd name="csX1-13" fmla="*/ 12205815 w 12205815"/>
              <a:gd name="csY1-14" fmla="*/ 0 h 775627"/>
              <a:gd name="csX2-15" fmla="*/ 12205815 w 12205815"/>
              <a:gd name="csY2-16" fmla="*/ 775627 h 775627"/>
              <a:gd name="csX3-17" fmla="*/ 0 w 12205815"/>
              <a:gd name="csY3-18" fmla="*/ 354713 h 775627"/>
              <a:gd name="csX4-19" fmla="*/ 14514 w 12205815"/>
              <a:gd name="csY4-20" fmla="*/ 0 h 775627"/>
              <a:gd name="csX0-21" fmla="*/ 14514 w 12205815"/>
              <a:gd name="csY0-22" fmla="*/ 0 h 775627"/>
              <a:gd name="csX1-23" fmla="*/ 12205815 w 12205815"/>
              <a:gd name="csY1-24" fmla="*/ 0 h 775627"/>
              <a:gd name="csX2-25" fmla="*/ 12205815 w 12205815"/>
              <a:gd name="csY2-26" fmla="*/ 775627 h 775627"/>
              <a:gd name="csX3-27" fmla="*/ 0 w 12205815"/>
              <a:gd name="csY3-28" fmla="*/ 354713 h 775627"/>
              <a:gd name="csX4-29" fmla="*/ 14514 w 12205815"/>
              <a:gd name="csY4-30" fmla="*/ 0 h 775627"/>
              <a:gd name="csX0-31" fmla="*/ 14514 w 12205815"/>
              <a:gd name="csY0-32" fmla="*/ 0 h 775627"/>
              <a:gd name="csX1-33" fmla="*/ 12205815 w 12205815"/>
              <a:gd name="csY1-34" fmla="*/ 0 h 775627"/>
              <a:gd name="csX2-35" fmla="*/ 12205815 w 12205815"/>
              <a:gd name="csY2-36" fmla="*/ 775627 h 775627"/>
              <a:gd name="csX3-37" fmla="*/ 0 w 12205815"/>
              <a:gd name="csY3-38" fmla="*/ 354713 h 775627"/>
              <a:gd name="csX4-39" fmla="*/ 14514 w 12205815"/>
              <a:gd name="csY4-40" fmla="*/ 0 h 775627"/>
              <a:gd name="csX0-41" fmla="*/ 14514 w 12205815"/>
              <a:gd name="csY0-42" fmla="*/ 0 h 805488"/>
              <a:gd name="csX1-43" fmla="*/ 12205815 w 12205815"/>
              <a:gd name="csY1-44" fmla="*/ 0 h 805488"/>
              <a:gd name="csX2-45" fmla="*/ 12205815 w 12205815"/>
              <a:gd name="csY2-46" fmla="*/ 775627 h 805488"/>
              <a:gd name="csX3-47" fmla="*/ 0 w 12205815"/>
              <a:gd name="csY3-48" fmla="*/ 354713 h 805488"/>
              <a:gd name="csX4-49" fmla="*/ 14514 w 12205815"/>
              <a:gd name="csY4-50" fmla="*/ 0 h 805488"/>
              <a:gd name="csX0-51" fmla="*/ 14514 w 12205815"/>
              <a:gd name="csY0-52" fmla="*/ 0 h 1029627"/>
              <a:gd name="csX1-53" fmla="*/ 12205815 w 12205815"/>
              <a:gd name="csY1-54" fmla="*/ 0 h 1029627"/>
              <a:gd name="csX2-55" fmla="*/ 12205815 w 12205815"/>
              <a:gd name="csY2-56" fmla="*/ 1029627 h 1029627"/>
              <a:gd name="csX3-57" fmla="*/ 0 w 12205815"/>
              <a:gd name="csY3-58" fmla="*/ 354713 h 1029627"/>
              <a:gd name="csX4-59" fmla="*/ 14514 w 12205815"/>
              <a:gd name="csY4-60" fmla="*/ 0 h 1029627"/>
              <a:gd name="csX0-61" fmla="*/ 0 w 12191301"/>
              <a:gd name="csY0-62" fmla="*/ 0 h 1029627"/>
              <a:gd name="csX1-63" fmla="*/ 12191301 w 12191301"/>
              <a:gd name="csY1-64" fmla="*/ 0 h 1029627"/>
              <a:gd name="csX2-65" fmla="*/ 12191301 w 12191301"/>
              <a:gd name="csY2-66" fmla="*/ 1029627 h 1029627"/>
              <a:gd name="csX3-67" fmla="*/ 14515 w 12191301"/>
              <a:gd name="csY3-68" fmla="*/ 441608 h 1029627"/>
              <a:gd name="csX4-69" fmla="*/ 0 w 12191301"/>
              <a:gd name="csY4-70" fmla="*/ 0 h 1029627"/>
              <a:gd name="csX0-71" fmla="*/ 7256 w 12198557"/>
              <a:gd name="csY0-72" fmla="*/ 0 h 1029627"/>
              <a:gd name="csX1-73" fmla="*/ 12198557 w 12198557"/>
              <a:gd name="csY1-74" fmla="*/ 0 h 1029627"/>
              <a:gd name="csX2-75" fmla="*/ 12198557 w 12198557"/>
              <a:gd name="csY2-76" fmla="*/ 1029627 h 1029627"/>
              <a:gd name="csX3-77" fmla="*/ 0 w 12198557"/>
              <a:gd name="csY3-78" fmla="*/ 450298 h 1029627"/>
              <a:gd name="csX4-79" fmla="*/ 7256 w 12198557"/>
              <a:gd name="csY4-80" fmla="*/ 0 h 1029627"/>
            </a:gdLst>
            <a:ahLst/>
            <a:cxnLst>
              <a:cxn ang="0">
                <a:pos x="csX0-1" y="csY0-2"/>
              </a:cxn>
              <a:cxn ang="0">
                <a:pos x="csX1-3" y="csY1-4"/>
              </a:cxn>
              <a:cxn ang="0">
                <a:pos x="csX2-5" y="csY2-6"/>
              </a:cxn>
              <a:cxn ang="0">
                <a:pos x="csX3-7" y="csY3-8"/>
              </a:cxn>
              <a:cxn ang="0">
                <a:pos x="csX4-9" y="csY4-10"/>
              </a:cxn>
            </a:cxnLst>
            <a:rect l="l" t="t" r="r" b="b"/>
            <a:pathLst>
              <a:path w="12198557" h="1029627">
                <a:moveTo>
                  <a:pt x="7256" y="0"/>
                </a:moveTo>
                <a:lnTo>
                  <a:pt x="12198557" y="0"/>
                </a:lnTo>
                <a:lnTo>
                  <a:pt x="12198557" y="1029627"/>
                </a:lnTo>
                <a:cubicBezTo>
                  <a:pt x="8129952" y="889322"/>
                  <a:pt x="12443347" y="1229231"/>
                  <a:pt x="0" y="450298"/>
                </a:cubicBezTo>
                <a:lnTo>
                  <a:pt x="7256" y="0"/>
                </a:lnTo>
                <a:close/>
              </a:path>
            </a:pathLst>
          </a:custGeom>
          <a:gradFill>
            <a:gsLst>
              <a:gs pos="0">
                <a:srgbClr val="00AC00"/>
              </a:gs>
              <a:gs pos="86000">
                <a:srgbClr val="64C25A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picture 5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504" name="picture 5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219456"/>
            <a:ext cx="12192000" cy="6638543"/>
          </a:xfrm>
          <a:prstGeom prst="rect">
            <a:avLst/>
          </a:prstGeom>
        </p:spPr>
      </p:pic>
      <p:pic>
        <p:nvPicPr>
          <p:cNvPr id="510" name="picture 5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98" y="0"/>
            <a:ext cx="12191301" cy="782433"/>
          </a:xfrm>
          <a:prstGeom prst="rect">
            <a:avLst/>
          </a:prstGeom>
        </p:spPr>
      </p:pic>
      <p:pic>
        <p:nvPicPr>
          <p:cNvPr id="514" name="picture 5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85" y="6292571"/>
            <a:ext cx="12191313" cy="565339"/>
          </a:xfrm>
          <a:prstGeom prst="rect">
            <a:avLst/>
          </a:prstGeom>
        </p:spPr>
      </p:pic>
      <p:sp>
        <p:nvSpPr>
          <p:cNvPr id="516" name="rect 516"/>
          <p:cNvSpPr/>
          <p:nvPr/>
        </p:nvSpPr>
        <p:spPr>
          <a:xfrm>
            <a:off x="11926823" y="775716"/>
            <a:ext cx="265176" cy="5731763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18" name="rect 518"/>
          <p:cNvSpPr/>
          <p:nvPr/>
        </p:nvSpPr>
        <p:spPr>
          <a:xfrm>
            <a:off x="0" y="347471"/>
            <a:ext cx="251459" cy="5986271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7105" y="739775"/>
            <a:ext cx="9117965" cy="57073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14680" y="1229360"/>
            <a:ext cx="894715" cy="45192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dirty="0">
                <a:solidFill>
                  <a:srgbClr val="00AC00"/>
                </a:solidFill>
                <a:latin typeface="黑体" panose="02010609060101010101" charset="-122"/>
                <a:ea typeface="黑体" panose="02010609060101010101" charset="-122"/>
              </a:rPr>
              <a:t>赞助商道旗示意图</a:t>
            </a:r>
            <a:endParaRPr lang="zh-CN" altLang="en-US" sz="3600" dirty="0">
              <a:solidFill>
                <a:srgbClr val="00AC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7256" y="1"/>
            <a:ext cx="12198557" cy="859903"/>
          </a:xfrm>
          <a:custGeom>
            <a:avLst/>
            <a:gdLst>
              <a:gd name="csX0" fmla="*/ 0 w 12191301"/>
              <a:gd name="csY0" fmla="*/ 0 h 775627"/>
              <a:gd name="csX1" fmla="*/ 12191301 w 12191301"/>
              <a:gd name="csY1" fmla="*/ 0 h 775627"/>
              <a:gd name="csX2" fmla="*/ 12191301 w 12191301"/>
              <a:gd name="csY2" fmla="*/ 775627 h 775627"/>
              <a:gd name="csX3" fmla="*/ 0 w 12191301"/>
              <a:gd name="csY3" fmla="*/ 775627 h 775627"/>
              <a:gd name="csX4" fmla="*/ 0 w 12191301"/>
              <a:gd name="csY4" fmla="*/ 0 h 775627"/>
              <a:gd name="csX0-1" fmla="*/ 0 w 12191301"/>
              <a:gd name="csY0-2" fmla="*/ 0 h 775627"/>
              <a:gd name="csX1-3" fmla="*/ 12191301 w 12191301"/>
              <a:gd name="csY1-4" fmla="*/ 0 h 775627"/>
              <a:gd name="csX2-5" fmla="*/ 12191301 w 12191301"/>
              <a:gd name="csY2-6" fmla="*/ 775627 h 775627"/>
              <a:gd name="csX3-7" fmla="*/ 268515 w 12191301"/>
              <a:gd name="csY3-8" fmla="*/ 492598 h 775627"/>
              <a:gd name="csX4-9" fmla="*/ 0 w 12191301"/>
              <a:gd name="csY4-10" fmla="*/ 0 h 775627"/>
              <a:gd name="csX0-11" fmla="*/ 14514 w 12205815"/>
              <a:gd name="csY0-12" fmla="*/ 0 h 775627"/>
              <a:gd name="csX1-13" fmla="*/ 12205815 w 12205815"/>
              <a:gd name="csY1-14" fmla="*/ 0 h 775627"/>
              <a:gd name="csX2-15" fmla="*/ 12205815 w 12205815"/>
              <a:gd name="csY2-16" fmla="*/ 775627 h 775627"/>
              <a:gd name="csX3-17" fmla="*/ 0 w 12205815"/>
              <a:gd name="csY3-18" fmla="*/ 354713 h 775627"/>
              <a:gd name="csX4-19" fmla="*/ 14514 w 12205815"/>
              <a:gd name="csY4-20" fmla="*/ 0 h 775627"/>
              <a:gd name="csX0-21" fmla="*/ 14514 w 12205815"/>
              <a:gd name="csY0-22" fmla="*/ 0 h 775627"/>
              <a:gd name="csX1-23" fmla="*/ 12205815 w 12205815"/>
              <a:gd name="csY1-24" fmla="*/ 0 h 775627"/>
              <a:gd name="csX2-25" fmla="*/ 12205815 w 12205815"/>
              <a:gd name="csY2-26" fmla="*/ 775627 h 775627"/>
              <a:gd name="csX3-27" fmla="*/ 0 w 12205815"/>
              <a:gd name="csY3-28" fmla="*/ 354713 h 775627"/>
              <a:gd name="csX4-29" fmla="*/ 14514 w 12205815"/>
              <a:gd name="csY4-30" fmla="*/ 0 h 775627"/>
              <a:gd name="csX0-31" fmla="*/ 14514 w 12205815"/>
              <a:gd name="csY0-32" fmla="*/ 0 h 775627"/>
              <a:gd name="csX1-33" fmla="*/ 12205815 w 12205815"/>
              <a:gd name="csY1-34" fmla="*/ 0 h 775627"/>
              <a:gd name="csX2-35" fmla="*/ 12205815 w 12205815"/>
              <a:gd name="csY2-36" fmla="*/ 775627 h 775627"/>
              <a:gd name="csX3-37" fmla="*/ 0 w 12205815"/>
              <a:gd name="csY3-38" fmla="*/ 354713 h 775627"/>
              <a:gd name="csX4-39" fmla="*/ 14514 w 12205815"/>
              <a:gd name="csY4-40" fmla="*/ 0 h 775627"/>
              <a:gd name="csX0-41" fmla="*/ 14514 w 12205815"/>
              <a:gd name="csY0-42" fmla="*/ 0 h 805488"/>
              <a:gd name="csX1-43" fmla="*/ 12205815 w 12205815"/>
              <a:gd name="csY1-44" fmla="*/ 0 h 805488"/>
              <a:gd name="csX2-45" fmla="*/ 12205815 w 12205815"/>
              <a:gd name="csY2-46" fmla="*/ 775627 h 805488"/>
              <a:gd name="csX3-47" fmla="*/ 0 w 12205815"/>
              <a:gd name="csY3-48" fmla="*/ 354713 h 805488"/>
              <a:gd name="csX4-49" fmla="*/ 14514 w 12205815"/>
              <a:gd name="csY4-50" fmla="*/ 0 h 805488"/>
              <a:gd name="csX0-51" fmla="*/ 14514 w 12205815"/>
              <a:gd name="csY0-52" fmla="*/ 0 h 1029627"/>
              <a:gd name="csX1-53" fmla="*/ 12205815 w 12205815"/>
              <a:gd name="csY1-54" fmla="*/ 0 h 1029627"/>
              <a:gd name="csX2-55" fmla="*/ 12205815 w 12205815"/>
              <a:gd name="csY2-56" fmla="*/ 1029627 h 1029627"/>
              <a:gd name="csX3-57" fmla="*/ 0 w 12205815"/>
              <a:gd name="csY3-58" fmla="*/ 354713 h 1029627"/>
              <a:gd name="csX4-59" fmla="*/ 14514 w 12205815"/>
              <a:gd name="csY4-60" fmla="*/ 0 h 1029627"/>
              <a:gd name="csX0-61" fmla="*/ 0 w 12191301"/>
              <a:gd name="csY0-62" fmla="*/ 0 h 1029627"/>
              <a:gd name="csX1-63" fmla="*/ 12191301 w 12191301"/>
              <a:gd name="csY1-64" fmla="*/ 0 h 1029627"/>
              <a:gd name="csX2-65" fmla="*/ 12191301 w 12191301"/>
              <a:gd name="csY2-66" fmla="*/ 1029627 h 1029627"/>
              <a:gd name="csX3-67" fmla="*/ 14515 w 12191301"/>
              <a:gd name="csY3-68" fmla="*/ 441608 h 1029627"/>
              <a:gd name="csX4-69" fmla="*/ 0 w 12191301"/>
              <a:gd name="csY4-70" fmla="*/ 0 h 1029627"/>
              <a:gd name="csX0-71" fmla="*/ 7256 w 12198557"/>
              <a:gd name="csY0-72" fmla="*/ 0 h 1029627"/>
              <a:gd name="csX1-73" fmla="*/ 12198557 w 12198557"/>
              <a:gd name="csY1-74" fmla="*/ 0 h 1029627"/>
              <a:gd name="csX2-75" fmla="*/ 12198557 w 12198557"/>
              <a:gd name="csY2-76" fmla="*/ 1029627 h 1029627"/>
              <a:gd name="csX3-77" fmla="*/ 0 w 12198557"/>
              <a:gd name="csY3-78" fmla="*/ 450298 h 1029627"/>
              <a:gd name="csX4-79" fmla="*/ 7256 w 12198557"/>
              <a:gd name="csY4-80" fmla="*/ 0 h 1029627"/>
            </a:gdLst>
            <a:ahLst/>
            <a:cxnLst>
              <a:cxn ang="0">
                <a:pos x="csX0-1" y="csY0-2"/>
              </a:cxn>
              <a:cxn ang="0">
                <a:pos x="csX1-3" y="csY1-4"/>
              </a:cxn>
              <a:cxn ang="0">
                <a:pos x="csX2-5" y="csY2-6"/>
              </a:cxn>
              <a:cxn ang="0">
                <a:pos x="csX3-7" y="csY3-8"/>
              </a:cxn>
              <a:cxn ang="0">
                <a:pos x="csX4-9" y="csY4-10"/>
              </a:cxn>
            </a:cxnLst>
            <a:rect l="l" t="t" r="r" b="b"/>
            <a:pathLst>
              <a:path w="12198557" h="1029627">
                <a:moveTo>
                  <a:pt x="7256" y="0"/>
                </a:moveTo>
                <a:lnTo>
                  <a:pt x="12198557" y="0"/>
                </a:lnTo>
                <a:lnTo>
                  <a:pt x="12198557" y="1029627"/>
                </a:lnTo>
                <a:cubicBezTo>
                  <a:pt x="8129952" y="889322"/>
                  <a:pt x="12443347" y="1229231"/>
                  <a:pt x="0" y="450298"/>
                </a:cubicBezTo>
                <a:lnTo>
                  <a:pt x="7256" y="0"/>
                </a:lnTo>
                <a:close/>
              </a:path>
            </a:pathLst>
          </a:custGeom>
          <a:gradFill>
            <a:gsLst>
              <a:gs pos="0">
                <a:srgbClr val="3D8AD0"/>
              </a:gs>
              <a:gs pos="52000">
                <a:srgbClr val="00B0F0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2"/>
          <p:cNvSpPr/>
          <p:nvPr/>
        </p:nvSpPr>
        <p:spPr>
          <a:xfrm flipH="1" flipV="1">
            <a:off x="-7256" y="6257425"/>
            <a:ext cx="12285644" cy="641539"/>
          </a:xfrm>
          <a:custGeom>
            <a:avLst/>
            <a:gdLst>
              <a:gd name="csX0" fmla="*/ 0 w 12191301"/>
              <a:gd name="csY0" fmla="*/ 0 h 775627"/>
              <a:gd name="csX1" fmla="*/ 12191301 w 12191301"/>
              <a:gd name="csY1" fmla="*/ 0 h 775627"/>
              <a:gd name="csX2" fmla="*/ 12191301 w 12191301"/>
              <a:gd name="csY2" fmla="*/ 775627 h 775627"/>
              <a:gd name="csX3" fmla="*/ 0 w 12191301"/>
              <a:gd name="csY3" fmla="*/ 775627 h 775627"/>
              <a:gd name="csX4" fmla="*/ 0 w 12191301"/>
              <a:gd name="csY4" fmla="*/ 0 h 775627"/>
              <a:gd name="csX0-1" fmla="*/ 0 w 12191301"/>
              <a:gd name="csY0-2" fmla="*/ 0 h 775627"/>
              <a:gd name="csX1-3" fmla="*/ 12191301 w 12191301"/>
              <a:gd name="csY1-4" fmla="*/ 0 h 775627"/>
              <a:gd name="csX2-5" fmla="*/ 12191301 w 12191301"/>
              <a:gd name="csY2-6" fmla="*/ 775627 h 775627"/>
              <a:gd name="csX3-7" fmla="*/ 268515 w 12191301"/>
              <a:gd name="csY3-8" fmla="*/ 492598 h 775627"/>
              <a:gd name="csX4-9" fmla="*/ 0 w 12191301"/>
              <a:gd name="csY4-10" fmla="*/ 0 h 775627"/>
              <a:gd name="csX0-11" fmla="*/ 14514 w 12205815"/>
              <a:gd name="csY0-12" fmla="*/ 0 h 775627"/>
              <a:gd name="csX1-13" fmla="*/ 12205815 w 12205815"/>
              <a:gd name="csY1-14" fmla="*/ 0 h 775627"/>
              <a:gd name="csX2-15" fmla="*/ 12205815 w 12205815"/>
              <a:gd name="csY2-16" fmla="*/ 775627 h 775627"/>
              <a:gd name="csX3-17" fmla="*/ 0 w 12205815"/>
              <a:gd name="csY3-18" fmla="*/ 354713 h 775627"/>
              <a:gd name="csX4-19" fmla="*/ 14514 w 12205815"/>
              <a:gd name="csY4-20" fmla="*/ 0 h 775627"/>
              <a:gd name="csX0-21" fmla="*/ 14514 w 12205815"/>
              <a:gd name="csY0-22" fmla="*/ 0 h 775627"/>
              <a:gd name="csX1-23" fmla="*/ 12205815 w 12205815"/>
              <a:gd name="csY1-24" fmla="*/ 0 h 775627"/>
              <a:gd name="csX2-25" fmla="*/ 12205815 w 12205815"/>
              <a:gd name="csY2-26" fmla="*/ 775627 h 775627"/>
              <a:gd name="csX3-27" fmla="*/ 0 w 12205815"/>
              <a:gd name="csY3-28" fmla="*/ 354713 h 775627"/>
              <a:gd name="csX4-29" fmla="*/ 14514 w 12205815"/>
              <a:gd name="csY4-30" fmla="*/ 0 h 775627"/>
              <a:gd name="csX0-31" fmla="*/ 14514 w 12205815"/>
              <a:gd name="csY0-32" fmla="*/ 0 h 775627"/>
              <a:gd name="csX1-33" fmla="*/ 12205815 w 12205815"/>
              <a:gd name="csY1-34" fmla="*/ 0 h 775627"/>
              <a:gd name="csX2-35" fmla="*/ 12205815 w 12205815"/>
              <a:gd name="csY2-36" fmla="*/ 775627 h 775627"/>
              <a:gd name="csX3-37" fmla="*/ 0 w 12205815"/>
              <a:gd name="csY3-38" fmla="*/ 354713 h 775627"/>
              <a:gd name="csX4-39" fmla="*/ 14514 w 12205815"/>
              <a:gd name="csY4-40" fmla="*/ 0 h 775627"/>
              <a:gd name="csX0-41" fmla="*/ 14514 w 12205815"/>
              <a:gd name="csY0-42" fmla="*/ 0 h 805488"/>
              <a:gd name="csX1-43" fmla="*/ 12205815 w 12205815"/>
              <a:gd name="csY1-44" fmla="*/ 0 h 805488"/>
              <a:gd name="csX2-45" fmla="*/ 12205815 w 12205815"/>
              <a:gd name="csY2-46" fmla="*/ 775627 h 805488"/>
              <a:gd name="csX3-47" fmla="*/ 0 w 12205815"/>
              <a:gd name="csY3-48" fmla="*/ 354713 h 805488"/>
              <a:gd name="csX4-49" fmla="*/ 14514 w 12205815"/>
              <a:gd name="csY4-50" fmla="*/ 0 h 805488"/>
              <a:gd name="csX0-51" fmla="*/ 14514 w 12205815"/>
              <a:gd name="csY0-52" fmla="*/ 0 h 1029627"/>
              <a:gd name="csX1-53" fmla="*/ 12205815 w 12205815"/>
              <a:gd name="csY1-54" fmla="*/ 0 h 1029627"/>
              <a:gd name="csX2-55" fmla="*/ 12205815 w 12205815"/>
              <a:gd name="csY2-56" fmla="*/ 1029627 h 1029627"/>
              <a:gd name="csX3-57" fmla="*/ 0 w 12205815"/>
              <a:gd name="csY3-58" fmla="*/ 354713 h 1029627"/>
              <a:gd name="csX4-59" fmla="*/ 14514 w 12205815"/>
              <a:gd name="csY4-60" fmla="*/ 0 h 1029627"/>
              <a:gd name="csX0-61" fmla="*/ 0 w 12191301"/>
              <a:gd name="csY0-62" fmla="*/ 0 h 1029627"/>
              <a:gd name="csX1-63" fmla="*/ 12191301 w 12191301"/>
              <a:gd name="csY1-64" fmla="*/ 0 h 1029627"/>
              <a:gd name="csX2-65" fmla="*/ 12191301 w 12191301"/>
              <a:gd name="csY2-66" fmla="*/ 1029627 h 1029627"/>
              <a:gd name="csX3-67" fmla="*/ 14515 w 12191301"/>
              <a:gd name="csY3-68" fmla="*/ 441608 h 1029627"/>
              <a:gd name="csX4-69" fmla="*/ 0 w 12191301"/>
              <a:gd name="csY4-70" fmla="*/ 0 h 1029627"/>
              <a:gd name="csX0-71" fmla="*/ 7256 w 12198557"/>
              <a:gd name="csY0-72" fmla="*/ 0 h 1029627"/>
              <a:gd name="csX1-73" fmla="*/ 12198557 w 12198557"/>
              <a:gd name="csY1-74" fmla="*/ 0 h 1029627"/>
              <a:gd name="csX2-75" fmla="*/ 12198557 w 12198557"/>
              <a:gd name="csY2-76" fmla="*/ 1029627 h 1029627"/>
              <a:gd name="csX3-77" fmla="*/ 0 w 12198557"/>
              <a:gd name="csY3-78" fmla="*/ 450298 h 1029627"/>
              <a:gd name="csX4-79" fmla="*/ 7256 w 12198557"/>
              <a:gd name="csY4-80" fmla="*/ 0 h 1029627"/>
              <a:gd name="csX0-81" fmla="*/ 36285 w 12227586"/>
              <a:gd name="csY0-82" fmla="*/ 0 h 1068372"/>
              <a:gd name="csX1-83" fmla="*/ 12227586 w 12227586"/>
              <a:gd name="csY1-84" fmla="*/ 0 h 1068372"/>
              <a:gd name="csX2-85" fmla="*/ 12227586 w 12227586"/>
              <a:gd name="csY2-86" fmla="*/ 1029627 h 1068372"/>
              <a:gd name="csX3-87" fmla="*/ 0 w 12227586"/>
              <a:gd name="csY3-88" fmla="*/ 624873 h 1068372"/>
              <a:gd name="csX4-89" fmla="*/ 36285 w 12227586"/>
              <a:gd name="csY4-90" fmla="*/ 0 h 1068372"/>
              <a:gd name="csX0-91" fmla="*/ 0 w 12285644"/>
              <a:gd name="csY0-92" fmla="*/ 0 h 1080841"/>
              <a:gd name="csX1-93" fmla="*/ 12285644 w 12285644"/>
              <a:gd name="csY1-94" fmla="*/ 12469 h 1080841"/>
              <a:gd name="csX2-95" fmla="*/ 12285644 w 12285644"/>
              <a:gd name="csY2-96" fmla="*/ 1042096 h 1080841"/>
              <a:gd name="csX3-97" fmla="*/ 58058 w 12285644"/>
              <a:gd name="csY3-98" fmla="*/ 637342 h 1080841"/>
              <a:gd name="csX4-99" fmla="*/ 0 w 12285644"/>
              <a:gd name="csY4-100" fmla="*/ 0 h 1080841"/>
              <a:gd name="csX0-101" fmla="*/ 0 w 12285644"/>
              <a:gd name="csY0-102" fmla="*/ 0 h 1102328"/>
              <a:gd name="csX1-103" fmla="*/ 12285644 w 12285644"/>
              <a:gd name="csY1-104" fmla="*/ 12469 h 1102328"/>
              <a:gd name="csX2-105" fmla="*/ 12285644 w 12285644"/>
              <a:gd name="csY2-106" fmla="*/ 1042096 h 1102328"/>
              <a:gd name="csX3-107" fmla="*/ 58058 w 12285644"/>
              <a:gd name="csY3-108" fmla="*/ 674750 h 1102328"/>
              <a:gd name="csX4-109" fmla="*/ 0 w 12285644"/>
              <a:gd name="csY4-110" fmla="*/ 0 h 1102328"/>
            </a:gdLst>
            <a:ahLst/>
            <a:cxnLst>
              <a:cxn ang="0">
                <a:pos x="csX0-1" y="csY0-2"/>
              </a:cxn>
              <a:cxn ang="0">
                <a:pos x="csX1-3" y="csY1-4"/>
              </a:cxn>
              <a:cxn ang="0">
                <a:pos x="csX2-5" y="csY2-6"/>
              </a:cxn>
              <a:cxn ang="0">
                <a:pos x="csX3-7" y="csY3-8"/>
              </a:cxn>
              <a:cxn ang="0">
                <a:pos x="csX4-9" y="csY4-10"/>
              </a:cxn>
            </a:cxnLst>
            <a:rect l="l" t="t" r="r" b="b"/>
            <a:pathLst>
              <a:path w="12285644" h="1102328">
                <a:moveTo>
                  <a:pt x="0" y="0"/>
                </a:moveTo>
                <a:lnTo>
                  <a:pt x="12285644" y="12469"/>
                </a:lnTo>
                <a:lnTo>
                  <a:pt x="12285644" y="1042096"/>
                </a:lnTo>
                <a:cubicBezTo>
                  <a:pt x="8217039" y="901791"/>
                  <a:pt x="12501405" y="1453683"/>
                  <a:pt x="58058" y="67475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3D8AD0"/>
              </a:gs>
              <a:gs pos="49000">
                <a:srgbClr val="00B0F0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2"/>
          <p:cNvSpPr/>
          <p:nvPr/>
        </p:nvSpPr>
        <p:spPr>
          <a:xfrm>
            <a:off x="-10137" y="2373"/>
            <a:ext cx="12198557" cy="815206"/>
          </a:xfrm>
          <a:custGeom>
            <a:avLst/>
            <a:gdLst>
              <a:gd name="csX0" fmla="*/ 0 w 12191301"/>
              <a:gd name="csY0" fmla="*/ 0 h 775627"/>
              <a:gd name="csX1" fmla="*/ 12191301 w 12191301"/>
              <a:gd name="csY1" fmla="*/ 0 h 775627"/>
              <a:gd name="csX2" fmla="*/ 12191301 w 12191301"/>
              <a:gd name="csY2" fmla="*/ 775627 h 775627"/>
              <a:gd name="csX3" fmla="*/ 0 w 12191301"/>
              <a:gd name="csY3" fmla="*/ 775627 h 775627"/>
              <a:gd name="csX4" fmla="*/ 0 w 12191301"/>
              <a:gd name="csY4" fmla="*/ 0 h 775627"/>
              <a:gd name="csX0-1" fmla="*/ 0 w 12191301"/>
              <a:gd name="csY0-2" fmla="*/ 0 h 775627"/>
              <a:gd name="csX1-3" fmla="*/ 12191301 w 12191301"/>
              <a:gd name="csY1-4" fmla="*/ 0 h 775627"/>
              <a:gd name="csX2-5" fmla="*/ 12191301 w 12191301"/>
              <a:gd name="csY2-6" fmla="*/ 775627 h 775627"/>
              <a:gd name="csX3-7" fmla="*/ 268515 w 12191301"/>
              <a:gd name="csY3-8" fmla="*/ 492598 h 775627"/>
              <a:gd name="csX4-9" fmla="*/ 0 w 12191301"/>
              <a:gd name="csY4-10" fmla="*/ 0 h 775627"/>
              <a:gd name="csX0-11" fmla="*/ 14514 w 12205815"/>
              <a:gd name="csY0-12" fmla="*/ 0 h 775627"/>
              <a:gd name="csX1-13" fmla="*/ 12205815 w 12205815"/>
              <a:gd name="csY1-14" fmla="*/ 0 h 775627"/>
              <a:gd name="csX2-15" fmla="*/ 12205815 w 12205815"/>
              <a:gd name="csY2-16" fmla="*/ 775627 h 775627"/>
              <a:gd name="csX3-17" fmla="*/ 0 w 12205815"/>
              <a:gd name="csY3-18" fmla="*/ 354713 h 775627"/>
              <a:gd name="csX4-19" fmla="*/ 14514 w 12205815"/>
              <a:gd name="csY4-20" fmla="*/ 0 h 775627"/>
              <a:gd name="csX0-21" fmla="*/ 14514 w 12205815"/>
              <a:gd name="csY0-22" fmla="*/ 0 h 775627"/>
              <a:gd name="csX1-23" fmla="*/ 12205815 w 12205815"/>
              <a:gd name="csY1-24" fmla="*/ 0 h 775627"/>
              <a:gd name="csX2-25" fmla="*/ 12205815 w 12205815"/>
              <a:gd name="csY2-26" fmla="*/ 775627 h 775627"/>
              <a:gd name="csX3-27" fmla="*/ 0 w 12205815"/>
              <a:gd name="csY3-28" fmla="*/ 354713 h 775627"/>
              <a:gd name="csX4-29" fmla="*/ 14514 w 12205815"/>
              <a:gd name="csY4-30" fmla="*/ 0 h 775627"/>
              <a:gd name="csX0-31" fmla="*/ 14514 w 12205815"/>
              <a:gd name="csY0-32" fmla="*/ 0 h 775627"/>
              <a:gd name="csX1-33" fmla="*/ 12205815 w 12205815"/>
              <a:gd name="csY1-34" fmla="*/ 0 h 775627"/>
              <a:gd name="csX2-35" fmla="*/ 12205815 w 12205815"/>
              <a:gd name="csY2-36" fmla="*/ 775627 h 775627"/>
              <a:gd name="csX3-37" fmla="*/ 0 w 12205815"/>
              <a:gd name="csY3-38" fmla="*/ 354713 h 775627"/>
              <a:gd name="csX4-39" fmla="*/ 14514 w 12205815"/>
              <a:gd name="csY4-40" fmla="*/ 0 h 775627"/>
              <a:gd name="csX0-41" fmla="*/ 14514 w 12205815"/>
              <a:gd name="csY0-42" fmla="*/ 0 h 805488"/>
              <a:gd name="csX1-43" fmla="*/ 12205815 w 12205815"/>
              <a:gd name="csY1-44" fmla="*/ 0 h 805488"/>
              <a:gd name="csX2-45" fmla="*/ 12205815 w 12205815"/>
              <a:gd name="csY2-46" fmla="*/ 775627 h 805488"/>
              <a:gd name="csX3-47" fmla="*/ 0 w 12205815"/>
              <a:gd name="csY3-48" fmla="*/ 354713 h 805488"/>
              <a:gd name="csX4-49" fmla="*/ 14514 w 12205815"/>
              <a:gd name="csY4-50" fmla="*/ 0 h 805488"/>
              <a:gd name="csX0-51" fmla="*/ 14514 w 12205815"/>
              <a:gd name="csY0-52" fmla="*/ 0 h 1029627"/>
              <a:gd name="csX1-53" fmla="*/ 12205815 w 12205815"/>
              <a:gd name="csY1-54" fmla="*/ 0 h 1029627"/>
              <a:gd name="csX2-55" fmla="*/ 12205815 w 12205815"/>
              <a:gd name="csY2-56" fmla="*/ 1029627 h 1029627"/>
              <a:gd name="csX3-57" fmla="*/ 0 w 12205815"/>
              <a:gd name="csY3-58" fmla="*/ 354713 h 1029627"/>
              <a:gd name="csX4-59" fmla="*/ 14514 w 12205815"/>
              <a:gd name="csY4-60" fmla="*/ 0 h 1029627"/>
              <a:gd name="csX0-61" fmla="*/ 0 w 12191301"/>
              <a:gd name="csY0-62" fmla="*/ 0 h 1029627"/>
              <a:gd name="csX1-63" fmla="*/ 12191301 w 12191301"/>
              <a:gd name="csY1-64" fmla="*/ 0 h 1029627"/>
              <a:gd name="csX2-65" fmla="*/ 12191301 w 12191301"/>
              <a:gd name="csY2-66" fmla="*/ 1029627 h 1029627"/>
              <a:gd name="csX3-67" fmla="*/ 14515 w 12191301"/>
              <a:gd name="csY3-68" fmla="*/ 441608 h 1029627"/>
              <a:gd name="csX4-69" fmla="*/ 0 w 12191301"/>
              <a:gd name="csY4-70" fmla="*/ 0 h 1029627"/>
              <a:gd name="csX0-71" fmla="*/ 7256 w 12198557"/>
              <a:gd name="csY0-72" fmla="*/ 0 h 1029627"/>
              <a:gd name="csX1-73" fmla="*/ 12198557 w 12198557"/>
              <a:gd name="csY1-74" fmla="*/ 0 h 1029627"/>
              <a:gd name="csX2-75" fmla="*/ 12198557 w 12198557"/>
              <a:gd name="csY2-76" fmla="*/ 1029627 h 1029627"/>
              <a:gd name="csX3-77" fmla="*/ 0 w 12198557"/>
              <a:gd name="csY3-78" fmla="*/ 450298 h 1029627"/>
              <a:gd name="csX4-79" fmla="*/ 7256 w 12198557"/>
              <a:gd name="csY4-80" fmla="*/ 0 h 1029627"/>
            </a:gdLst>
            <a:ahLst/>
            <a:cxnLst>
              <a:cxn ang="0">
                <a:pos x="csX0-1" y="csY0-2"/>
              </a:cxn>
              <a:cxn ang="0">
                <a:pos x="csX1-3" y="csY1-4"/>
              </a:cxn>
              <a:cxn ang="0">
                <a:pos x="csX2-5" y="csY2-6"/>
              </a:cxn>
              <a:cxn ang="0">
                <a:pos x="csX3-7" y="csY3-8"/>
              </a:cxn>
              <a:cxn ang="0">
                <a:pos x="csX4-9" y="csY4-10"/>
              </a:cxn>
            </a:cxnLst>
            <a:rect l="l" t="t" r="r" b="b"/>
            <a:pathLst>
              <a:path w="12198557" h="1029627">
                <a:moveTo>
                  <a:pt x="7256" y="0"/>
                </a:moveTo>
                <a:lnTo>
                  <a:pt x="12198557" y="0"/>
                </a:lnTo>
                <a:lnTo>
                  <a:pt x="12198557" y="1029627"/>
                </a:lnTo>
                <a:cubicBezTo>
                  <a:pt x="8129952" y="889322"/>
                  <a:pt x="12443347" y="1229231"/>
                  <a:pt x="0" y="450298"/>
                </a:cubicBezTo>
                <a:lnTo>
                  <a:pt x="7256" y="0"/>
                </a:lnTo>
                <a:close/>
              </a:path>
            </a:pathLst>
          </a:custGeom>
          <a:gradFill>
            <a:gsLst>
              <a:gs pos="0">
                <a:srgbClr val="00AC00"/>
              </a:gs>
              <a:gs pos="86000">
                <a:srgbClr val="64C25A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 2"/>
          <p:cNvSpPr/>
          <p:nvPr/>
        </p:nvSpPr>
        <p:spPr>
          <a:xfrm flipH="1" flipV="1">
            <a:off x="-10138" y="6012353"/>
            <a:ext cx="12285642" cy="859902"/>
          </a:xfrm>
          <a:custGeom>
            <a:avLst/>
            <a:gdLst>
              <a:gd name="csX0" fmla="*/ 0 w 12191301"/>
              <a:gd name="csY0" fmla="*/ 0 h 775627"/>
              <a:gd name="csX1" fmla="*/ 12191301 w 12191301"/>
              <a:gd name="csY1" fmla="*/ 0 h 775627"/>
              <a:gd name="csX2" fmla="*/ 12191301 w 12191301"/>
              <a:gd name="csY2" fmla="*/ 775627 h 775627"/>
              <a:gd name="csX3" fmla="*/ 0 w 12191301"/>
              <a:gd name="csY3" fmla="*/ 775627 h 775627"/>
              <a:gd name="csX4" fmla="*/ 0 w 12191301"/>
              <a:gd name="csY4" fmla="*/ 0 h 775627"/>
              <a:gd name="csX0-1" fmla="*/ 0 w 12191301"/>
              <a:gd name="csY0-2" fmla="*/ 0 h 775627"/>
              <a:gd name="csX1-3" fmla="*/ 12191301 w 12191301"/>
              <a:gd name="csY1-4" fmla="*/ 0 h 775627"/>
              <a:gd name="csX2-5" fmla="*/ 12191301 w 12191301"/>
              <a:gd name="csY2-6" fmla="*/ 775627 h 775627"/>
              <a:gd name="csX3-7" fmla="*/ 268515 w 12191301"/>
              <a:gd name="csY3-8" fmla="*/ 492598 h 775627"/>
              <a:gd name="csX4-9" fmla="*/ 0 w 12191301"/>
              <a:gd name="csY4-10" fmla="*/ 0 h 775627"/>
              <a:gd name="csX0-11" fmla="*/ 14514 w 12205815"/>
              <a:gd name="csY0-12" fmla="*/ 0 h 775627"/>
              <a:gd name="csX1-13" fmla="*/ 12205815 w 12205815"/>
              <a:gd name="csY1-14" fmla="*/ 0 h 775627"/>
              <a:gd name="csX2-15" fmla="*/ 12205815 w 12205815"/>
              <a:gd name="csY2-16" fmla="*/ 775627 h 775627"/>
              <a:gd name="csX3-17" fmla="*/ 0 w 12205815"/>
              <a:gd name="csY3-18" fmla="*/ 354713 h 775627"/>
              <a:gd name="csX4-19" fmla="*/ 14514 w 12205815"/>
              <a:gd name="csY4-20" fmla="*/ 0 h 775627"/>
              <a:gd name="csX0-21" fmla="*/ 14514 w 12205815"/>
              <a:gd name="csY0-22" fmla="*/ 0 h 775627"/>
              <a:gd name="csX1-23" fmla="*/ 12205815 w 12205815"/>
              <a:gd name="csY1-24" fmla="*/ 0 h 775627"/>
              <a:gd name="csX2-25" fmla="*/ 12205815 w 12205815"/>
              <a:gd name="csY2-26" fmla="*/ 775627 h 775627"/>
              <a:gd name="csX3-27" fmla="*/ 0 w 12205815"/>
              <a:gd name="csY3-28" fmla="*/ 354713 h 775627"/>
              <a:gd name="csX4-29" fmla="*/ 14514 w 12205815"/>
              <a:gd name="csY4-30" fmla="*/ 0 h 775627"/>
              <a:gd name="csX0-31" fmla="*/ 14514 w 12205815"/>
              <a:gd name="csY0-32" fmla="*/ 0 h 775627"/>
              <a:gd name="csX1-33" fmla="*/ 12205815 w 12205815"/>
              <a:gd name="csY1-34" fmla="*/ 0 h 775627"/>
              <a:gd name="csX2-35" fmla="*/ 12205815 w 12205815"/>
              <a:gd name="csY2-36" fmla="*/ 775627 h 775627"/>
              <a:gd name="csX3-37" fmla="*/ 0 w 12205815"/>
              <a:gd name="csY3-38" fmla="*/ 354713 h 775627"/>
              <a:gd name="csX4-39" fmla="*/ 14514 w 12205815"/>
              <a:gd name="csY4-40" fmla="*/ 0 h 775627"/>
              <a:gd name="csX0-41" fmla="*/ 14514 w 12205815"/>
              <a:gd name="csY0-42" fmla="*/ 0 h 805488"/>
              <a:gd name="csX1-43" fmla="*/ 12205815 w 12205815"/>
              <a:gd name="csY1-44" fmla="*/ 0 h 805488"/>
              <a:gd name="csX2-45" fmla="*/ 12205815 w 12205815"/>
              <a:gd name="csY2-46" fmla="*/ 775627 h 805488"/>
              <a:gd name="csX3-47" fmla="*/ 0 w 12205815"/>
              <a:gd name="csY3-48" fmla="*/ 354713 h 805488"/>
              <a:gd name="csX4-49" fmla="*/ 14514 w 12205815"/>
              <a:gd name="csY4-50" fmla="*/ 0 h 805488"/>
              <a:gd name="csX0-51" fmla="*/ 14514 w 12205815"/>
              <a:gd name="csY0-52" fmla="*/ 0 h 1029627"/>
              <a:gd name="csX1-53" fmla="*/ 12205815 w 12205815"/>
              <a:gd name="csY1-54" fmla="*/ 0 h 1029627"/>
              <a:gd name="csX2-55" fmla="*/ 12205815 w 12205815"/>
              <a:gd name="csY2-56" fmla="*/ 1029627 h 1029627"/>
              <a:gd name="csX3-57" fmla="*/ 0 w 12205815"/>
              <a:gd name="csY3-58" fmla="*/ 354713 h 1029627"/>
              <a:gd name="csX4-59" fmla="*/ 14514 w 12205815"/>
              <a:gd name="csY4-60" fmla="*/ 0 h 1029627"/>
              <a:gd name="csX0-61" fmla="*/ 0 w 12191301"/>
              <a:gd name="csY0-62" fmla="*/ 0 h 1029627"/>
              <a:gd name="csX1-63" fmla="*/ 12191301 w 12191301"/>
              <a:gd name="csY1-64" fmla="*/ 0 h 1029627"/>
              <a:gd name="csX2-65" fmla="*/ 12191301 w 12191301"/>
              <a:gd name="csY2-66" fmla="*/ 1029627 h 1029627"/>
              <a:gd name="csX3-67" fmla="*/ 14515 w 12191301"/>
              <a:gd name="csY3-68" fmla="*/ 441608 h 1029627"/>
              <a:gd name="csX4-69" fmla="*/ 0 w 12191301"/>
              <a:gd name="csY4-70" fmla="*/ 0 h 1029627"/>
              <a:gd name="csX0-71" fmla="*/ 7256 w 12198557"/>
              <a:gd name="csY0-72" fmla="*/ 0 h 1029627"/>
              <a:gd name="csX1-73" fmla="*/ 12198557 w 12198557"/>
              <a:gd name="csY1-74" fmla="*/ 0 h 1029627"/>
              <a:gd name="csX2-75" fmla="*/ 12198557 w 12198557"/>
              <a:gd name="csY2-76" fmla="*/ 1029627 h 1029627"/>
              <a:gd name="csX3-77" fmla="*/ 0 w 12198557"/>
              <a:gd name="csY3-78" fmla="*/ 450298 h 1029627"/>
              <a:gd name="csX4-79" fmla="*/ 7256 w 12198557"/>
              <a:gd name="csY4-80" fmla="*/ 0 h 1029627"/>
            </a:gdLst>
            <a:ahLst/>
            <a:cxnLst>
              <a:cxn ang="0">
                <a:pos x="csX0-1" y="csY0-2"/>
              </a:cxn>
              <a:cxn ang="0">
                <a:pos x="csX1-3" y="csY1-4"/>
              </a:cxn>
              <a:cxn ang="0">
                <a:pos x="csX2-5" y="csY2-6"/>
              </a:cxn>
              <a:cxn ang="0">
                <a:pos x="csX3-7" y="csY3-8"/>
              </a:cxn>
              <a:cxn ang="0">
                <a:pos x="csX4-9" y="csY4-10"/>
              </a:cxn>
            </a:cxnLst>
            <a:rect l="l" t="t" r="r" b="b"/>
            <a:pathLst>
              <a:path w="12198557" h="1029627">
                <a:moveTo>
                  <a:pt x="7256" y="0"/>
                </a:moveTo>
                <a:lnTo>
                  <a:pt x="12198557" y="0"/>
                </a:lnTo>
                <a:lnTo>
                  <a:pt x="12198557" y="1029627"/>
                </a:lnTo>
                <a:cubicBezTo>
                  <a:pt x="8129952" y="889322"/>
                  <a:pt x="12443347" y="1229231"/>
                  <a:pt x="0" y="450298"/>
                </a:cubicBezTo>
                <a:lnTo>
                  <a:pt x="7256" y="0"/>
                </a:lnTo>
                <a:close/>
              </a:path>
            </a:pathLst>
          </a:custGeom>
          <a:gradFill>
            <a:gsLst>
              <a:gs pos="0">
                <a:srgbClr val="00AC00"/>
              </a:gs>
              <a:gs pos="86000">
                <a:srgbClr val="64C25A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picture 5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504" name="picture 5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219456"/>
            <a:ext cx="12192000" cy="6638543"/>
          </a:xfrm>
          <a:prstGeom prst="rect">
            <a:avLst/>
          </a:prstGeom>
        </p:spPr>
      </p:pic>
      <p:pic>
        <p:nvPicPr>
          <p:cNvPr id="510" name="picture 5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98" y="0"/>
            <a:ext cx="12191301" cy="782433"/>
          </a:xfrm>
          <a:prstGeom prst="rect">
            <a:avLst/>
          </a:prstGeom>
        </p:spPr>
      </p:pic>
      <p:pic>
        <p:nvPicPr>
          <p:cNvPr id="514" name="picture 5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85" y="6292571"/>
            <a:ext cx="12191313" cy="565339"/>
          </a:xfrm>
          <a:prstGeom prst="rect">
            <a:avLst/>
          </a:prstGeom>
        </p:spPr>
      </p:pic>
      <p:sp>
        <p:nvSpPr>
          <p:cNvPr id="516" name="rect 516"/>
          <p:cNvSpPr/>
          <p:nvPr/>
        </p:nvSpPr>
        <p:spPr>
          <a:xfrm>
            <a:off x="11926823" y="775716"/>
            <a:ext cx="265176" cy="5731763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18" name="rect 518"/>
          <p:cNvSpPr/>
          <p:nvPr/>
        </p:nvSpPr>
        <p:spPr>
          <a:xfrm>
            <a:off x="0" y="347471"/>
            <a:ext cx="251459" cy="5986271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942340" y="782320"/>
            <a:ext cx="672465" cy="5062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dirty="0">
                <a:solidFill>
                  <a:srgbClr val="00AC00"/>
                </a:solidFill>
                <a:latin typeface="黑体" panose="02010609060101010101" charset="-122"/>
                <a:ea typeface="黑体" panose="02010609060101010101" charset="-122"/>
              </a:rPr>
              <a:t>道旗</a:t>
            </a:r>
            <a:endParaRPr lang="zh-CN" altLang="en-US" sz="2800" dirty="0">
              <a:solidFill>
                <a:srgbClr val="00AC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en-US" altLang="zh-CN" sz="2800" dirty="0">
                <a:solidFill>
                  <a:srgbClr val="00AC00"/>
                </a:solidFill>
                <a:latin typeface="黑体" panose="02010609060101010101" charset="-122"/>
                <a:ea typeface="黑体" panose="02010609060101010101" charset="-122"/>
              </a:rPr>
              <a:t>—</a:t>
            </a:r>
            <a:endParaRPr lang="en-US" altLang="zh-CN" sz="2800" dirty="0">
              <a:solidFill>
                <a:srgbClr val="00AC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en-US" altLang="zh-CN" sz="2800" dirty="0">
                <a:solidFill>
                  <a:srgbClr val="00AC00"/>
                </a:solidFill>
                <a:latin typeface="黑体" panose="02010609060101010101" charset="-122"/>
                <a:ea typeface="黑体" panose="02010609060101010101" charset="-122"/>
              </a:rPr>
              <a:t>A</a:t>
            </a:r>
            <a:r>
              <a:rPr lang="zh-CN" altLang="en-US" sz="2800" dirty="0">
                <a:solidFill>
                  <a:srgbClr val="00AC00"/>
                </a:solidFill>
                <a:latin typeface="黑体" panose="02010609060101010101" charset="-122"/>
                <a:ea typeface="黑体" panose="02010609060101010101" charset="-122"/>
              </a:rPr>
              <a:t>字板</a:t>
            </a:r>
            <a:endParaRPr lang="zh-CN" altLang="en-US" sz="2800" dirty="0">
              <a:solidFill>
                <a:srgbClr val="00AC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en-US" altLang="zh-CN" sz="2800" dirty="0">
                <a:solidFill>
                  <a:srgbClr val="00AC00"/>
                </a:solidFill>
                <a:latin typeface="黑体" panose="02010609060101010101" charset="-122"/>
                <a:ea typeface="黑体" panose="02010609060101010101" charset="-122"/>
              </a:rPr>
              <a:t>—</a:t>
            </a:r>
            <a:endParaRPr lang="zh-CN" altLang="en-US" sz="2800" dirty="0">
              <a:solidFill>
                <a:srgbClr val="00AC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2800" dirty="0">
                <a:solidFill>
                  <a:srgbClr val="00AC00"/>
                </a:solidFill>
                <a:latin typeface="黑体" panose="02010609060101010101" charset="-122"/>
                <a:ea typeface="黑体" panose="02010609060101010101" charset="-122"/>
              </a:rPr>
              <a:t>护栏示意图</a:t>
            </a:r>
            <a:endParaRPr lang="zh-CN" altLang="en-US" sz="2800" dirty="0">
              <a:solidFill>
                <a:srgbClr val="00AC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1784" y="699135"/>
            <a:ext cx="8712517" cy="5808345"/>
          </a:xfrm>
          <a:prstGeom prst="rect">
            <a:avLst/>
          </a:prstGeom>
        </p:spPr>
      </p:pic>
      <p:sp>
        <p:nvSpPr>
          <p:cNvPr id="2" name="矩形 2"/>
          <p:cNvSpPr/>
          <p:nvPr/>
        </p:nvSpPr>
        <p:spPr>
          <a:xfrm>
            <a:off x="-7256" y="1"/>
            <a:ext cx="12198557" cy="859903"/>
          </a:xfrm>
          <a:custGeom>
            <a:avLst/>
            <a:gdLst>
              <a:gd name="csX0" fmla="*/ 0 w 12191301"/>
              <a:gd name="csY0" fmla="*/ 0 h 775627"/>
              <a:gd name="csX1" fmla="*/ 12191301 w 12191301"/>
              <a:gd name="csY1" fmla="*/ 0 h 775627"/>
              <a:gd name="csX2" fmla="*/ 12191301 w 12191301"/>
              <a:gd name="csY2" fmla="*/ 775627 h 775627"/>
              <a:gd name="csX3" fmla="*/ 0 w 12191301"/>
              <a:gd name="csY3" fmla="*/ 775627 h 775627"/>
              <a:gd name="csX4" fmla="*/ 0 w 12191301"/>
              <a:gd name="csY4" fmla="*/ 0 h 775627"/>
              <a:gd name="csX0-1" fmla="*/ 0 w 12191301"/>
              <a:gd name="csY0-2" fmla="*/ 0 h 775627"/>
              <a:gd name="csX1-3" fmla="*/ 12191301 w 12191301"/>
              <a:gd name="csY1-4" fmla="*/ 0 h 775627"/>
              <a:gd name="csX2-5" fmla="*/ 12191301 w 12191301"/>
              <a:gd name="csY2-6" fmla="*/ 775627 h 775627"/>
              <a:gd name="csX3-7" fmla="*/ 268515 w 12191301"/>
              <a:gd name="csY3-8" fmla="*/ 492598 h 775627"/>
              <a:gd name="csX4-9" fmla="*/ 0 w 12191301"/>
              <a:gd name="csY4-10" fmla="*/ 0 h 775627"/>
              <a:gd name="csX0-11" fmla="*/ 14514 w 12205815"/>
              <a:gd name="csY0-12" fmla="*/ 0 h 775627"/>
              <a:gd name="csX1-13" fmla="*/ 12205815 w 12205815"/>
              <a:gd name="csY1-14" fmla="*/ 0 h 775627"/>
              <a:gd name="csX2-15" fmla="*/ 12205815 w 12205815"/>
              <a:gd name="csY2-16" fmla="*/ 775627 h 775627"/>
              <a:gd name="csX3-17" fmla="*/ 0 w 12205815"/>
              <a:gd name="csY3-18" fmla="*/ 354713 h 775627"/>
              <a:gd name="csX4-19" fmla="*/ 14514 w 12205815"/>
              <a:gd name="csY4-20" fmla="*/ 0 h 775627"/>
              <a:gd name="csX0-21" fmla="*/ 14514 w 12205815"/>
              <a:gd name="csY0-22" fmla="*/ 0 h 775627"/>
              <a:gd name="csX1-23" fmla="*/ 12205815 w 12205815"/>
              <a:gd name="csY1-24" fmla="*/ 0 h 775627"/>
              <a:gd name="csX2-25" fmla="*/ 12205815 w 12205815"/>
              <a:gd name="csY2-26" fmla="*/ 775627 h 775627"/>
              <a:gd name="csX3-27" fmla="*/ 0 w 12205815"/>
              <a:gd name="csY3-28" fmla="*/ 354713 h 775627"/>
              <a:gd name="csX4-29" fmla="*/ 14514 w 12205815"/>
              <a:gd name="csY4-30" fmla="*/ 0 h 775627"/>
              <a:gd name="csX0-31" fmla="*/ 14514 w 12205815"/>
              <a:gd name="csY0-32" fmla="*/ 0 h 775627"/>
              <a:gd name="csX1-33" fmla="*/ 12205815 w 12205815"/>
              <a:gd name="csY1-34" fmla="*/ 0 h 775627"/>
              <a:gd name="csX2-35" fmla="*/ 12205815 w 12205815"/>
              <a:gd name="csY2-36" fmla="*/ 775627 h 775627"/>
              <a:gd name="csX3-37" fmla="*/ 0 w 12205815"/>
              <a:gd name="csY3-38" fmla="*/ 354713 h 775627"/>
              <a:gd name="csX4-39" fmla="*/ 14514 w 12205815"/>
              <a:gd name="csY4-40" fmla="*/ 0 h 775627"/>
              <a:gd name="csX0-41" fmla="*/ 14514 w 12205815"/>
              <a:gd name="csY0-42" fmla="*/ 0 h 805488"/>
              <a:gd name="csX1-43" fmla="*/ 12205815 w 12205815"/>
              <a:gd name="csY1-44" fmla="*/ 0 h 805488"/>
              <a:gd name="csX2-45" fmla="*/ 12205815 w 12205815"/>
              <a:gd name="csY2-46" fmla="*/ 775627 h 805488"/>
              <a:gd name="csX3-47" fmla="*/ 0 w 12205815"/>
              <a:gd name="csY3-48" fmla="*/ 354713 h 805488"/>
              <a:gd name="csX4-49" fmla="*/ 14514 w 12205815"/>
              <a:gd name="csY4-50" fmla="*/ 0 h 805488"/>
              <a:gd name="csX0-51" fmla="*/ 14514 w 12205815"/>
              <a:gd name="csY0-52" fmla="*/ 0 h 1029627"/>
              <a:gd name="csX1-53" fmla="*/ 12205815 w 12205815"/>
              <a:gd name="csY1-54" fmla="*/ 0 h 1029627"/>
              <a:gd name="csX2-55" fmla="*/ 12205815 w 12205815"/>
              <a:gd name="csY2-56" fmla="*/ 1029627 h 1029627"/>
              <a:gd name="csX3-57" fmla="*/ 0 w 12205815"/>
              <a:gd name="csY3-58" fmla="*/ 354713 h 1029627"/>
              <a:gd name="csX4-59" fmla="*/ 14514 w 12205815"/>
              <a:gd name="csY4-60" fmla="*/ 0 h 1029627"/>
              <a:gd name="csX0-61" fmla="*/ 0 w 12191301"/>
              <a:gd name="csY0-62" fmla="*/ 0 h 1029627"/>
              <a:gd name="csX1-63" fmla="*/ 12191301 w 12191301"/>
              <a:gd name="csY1-64" fmla="*/ 0 h 1029627"/>
              <a:gd name="csX2-65" fmla="*/ 12191301 w 12191301"/>
              <a:gd name="csY2-66" fmla="*/ 1029627 h 1029627"/>
              <a:gd name="csX3-67" fmla="*/ 14515 w 12191301"/>
              <a:gd name="csY3-68" fmla="*/ 441608 h 1029627"/>
              <a:gd name="csX4-69" fmla="*/ 0 w 12191301"/>
              <a:gd name="csY4-70" fmla="*/ 0 h 1029627"/>
              <a:gd name="csX0-71" fmla="*/ 7256 w 12198557"/>
              <a:gd name="csY0-72" fmla="*/ 0 h 1029627"/>
              <a:gd name="csX1-73" fmla="*/ 12198557 w 12198557"/>
              <a:gd name="csY1-74" fmla="*/ 0 h 1029627"/>
              <a:gd name="csX2-75" fmla="*/ 12198557 w 12198557"/>
              <a:gd name="csY2-76" fmla="*/ 1029627 h 1029627"/>
              <a:gd name="csX3-77" fmla="*/ 0 w 12198557"/>
              <a:gd name="csY3-78" fmla="*/ 450298 h 1029627"/>
              <a:gd name="csX4-79" fmla="*/ 7256 w 12198557"/>
              <a:gd name="csY4-80" fmla="*/ 0 h 1029627"/>
            </a:gdLst>
            <a:ahLst/>
            <a:cxnLst>
              <a:cxn ang="0">
                <a:pos x="csX0-1" y="csY0-2"/>
              </a:cxn>
              <a:cxn ang="0">
                <a:pos x="csX1-3" y="csY1-4"/>
              </a:cxn>
              <a:cxn ang="0">
                <a:pos x="csX2-5" y="csY2-6"/>
              </a:cxn>
              <a:cxn ang="0">
                <a:pos x="csX3-7" y="csY3-8"/>
              </a:cxn>
              <a:cxn ang="0">
                <a:pos x="csX4-9" y="csY4-10"/>
              </a:cxn>
            </a:cxnLst>
            <a:rect l="l" t="t" r="r" b="b"/>
            <a:pathLst>
              <a:path w="12198557" h="1029627">
                <a:moveTo>
                  <a:pt x="7256" y="0"/>
                </a:moveTo>
                <a:lnTo>
                  <a:pt x="12198557" y="0"/>
                </a:lnTo>
                <a:lnTo>
                  <a:pt x="12198557" y="1029627"/>
                </a:lnTo>
                <a:cubicBezTo>
                  <a:pt x="8129952" y="889322"/>
                  <a:pt x="12443347" y="1229231"/>
                  <a:pt x="0" y="450298"/>
                </a:cubicBezTo>
                <a:lnTo>
                  <a:pt x="7256" y="0"/>
                </a:lnTo>
                <a:close/>
              </a:path>
            </a:pathLst>
          </a:custGeom>
          <a:gradFill>
            <a:gsLst>
              <a:gs pos="0">
                <a:srgbClr val="3D8AD0"/>
              </a:gs>
              <a:gs pos="52000">
                <a:srgbClr val="00B0F0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2"/>
          <p:cNvSpPr/>
          <p:nvPr/>
        </p:nvSpPr>
        <p:spPr>
          <a:xfrm flipH="1" flipV="1">
            <a:off x="-7256" y="6257425"/>
            <a:ext cx="12285644" cy="641539"/>
          </a:xfrm>
          <a:custGeom>
            <a:avLst/>
            <a:gdLst>
              <a:gd name="csX0" fmla="*/ 0 w 12191301"/>
              <a:gd name="csY0" fmla="*/ 0 h 775627"/>
              <a:gd name="csX1" fmla="*/ 12191301 w 12191301"/>
              <a:gd name="csY1" fmla="*/ 0 h 775627"/>
              <a:gd name="csX2" fmla="*/ 12191301 w 12191301"/>
              <a:gd name="csY2" fmla="*/ 775627 h 775627"/>
              <a:gd name="csX3" fmla="*/ 0 w 12191301"/>
              <a:gd name="csY3" fmla="*/ 775627 h 775627"/>
              <a:gd name="csX4" fmla="*/ 0 w 12191301"/>
              <a:gd name="csY4" fmla="*/ 0 h 775627"/>
              <a:gd name="csX0-1" fmla="*/ 0 w 12191301"/>
              <a:gd name="csY0-2" fmla="*/ 0 h 775627"/>
              <a:gd name="csX1-3" fmla="*/ 12191301 w 12191301"/>
              <a:gd name="csY1-4" fmla="*/ 0 h 775627"/>
              <a:gd name="csX2-5" fmla="*/ 12191301 w 12191301"/>
              <a:gd name="csY2-6" fmla="*/ 775627 h 775627"/>
              <a:gd name="csX3-7" fmla="*/ 268515 w 12191301"/>
              <a:gd name="csY3-8" fmla="*/ 492598 h 775627"/>
              <a:gd name="csX4-9" fmla="*/ 0 w 12191301"/>
              <a:gd name="csY4-10" fmla="*/ 0 h 775627"/>
              <a:gd name="csX0-11" fmla="*/ 14514 w 12205815"/>
              <a:gd name="csY0-12" fmla="*/ 0 h 775627"/>
              <a:gd name="csX1-13" fmla="*/ 12205815 w 12205815"/>
              <a:gd name="csY1-14" fmla="*/ 0 h 775627"/>
              <a:gd name="csX2-15" fmla="*/ 12205815 w 12205815"/>
              <a:gd name="csY2-16" fmla="*/ 775627 h 775627"/>
              <a:gd name="csX3-17" fmla="*/ 0 w 12205815"/>
              <a:gd name="csY3-18" fmla="*/ 354713 h 775627"/>
              <a:gd name="csX4-19" fmla="*/ 14514 w 12205815"/>
              <a:gd name="csY4-20" fmla="*/ 0 h 775627"/>
              <a:gd name="csX0-21" fmla="*/ 14514 w 12205815"/>
              <a:gd name="csY0-22" fmla="*/ 0 h 775627"/>
              <a:gd name="csX1-23" fmla="*/ 12205815 w 12205815"/>
              <a:gd name="csY1-24" fmla="*/ 0 h 775627"/>
              <a:gd name="csX2-25" fmla="*/ 12205815 w 12205815"/>
              <a:gd name="csY2-26" fmla="*/ 775627 h 775627"/>
              <a:gd name="csX3-27" fmla="*/ 0 w 12205815"/>
              <a:gd name="csY3-28" fmla="*/ 354713 h 775627"/>
              <a:gd name="csX4-29" fmla="*/ 14514 w 12205815"/>
              <a:gd name="csY4-30" fmla="*/ 0 h 775627"/>
              <a:gd name="csX0-31" fmla="*/ 14514 w 12205815"/>
              <a:gd name="csY0-32" fmla="*/ 0 h 775627"/>
              <a:gd name="csX1-33" fmla="*/ 12205815 w 12205815"/>
              <a:gd name="csY1-34" fmla="*/ 0 h 775627"/>
              <a:gd name="csX2-35" fmla="*/ 12205815 w 12205815"/>
              <a:gd name="csY2-36" fmla="*/ 775627 h 775627"/>
              <a:gd name="csX3-37" fmla="*/ 0 w 12205815"/>
              <a:gd name="csY3-38" fmla="*/ 354713 h 775627"/>
              <a:gd name="csX4-39" fmla="*/ 14514 w 12205815"/>
              <a:gd name="csY4-40" fmla="*/ 0 h 775627"/>
              <a:gd name="csX0-41" fmla="*/ 14514 w 12205815"/>
              <a:gd name="csY0-42" fmla="*/ 0 h 805488"/>
              <a:gd name="csX1-43" fmla="*/ 12205815 w 12205815"/>
              <a:gd name="csY1-44" fmla="*/ 0 h 805488"/>
              <a:gd name="csX2-45" fmla="*/ 12205815 w 12205815"/>
              <a:gd name="csY2-46" fmla="*/ 775627 h 805488"/>
              <a:gd name="csX3-47" fmla="*/ 0 w 12205815"/>
              <a:gd name="csY3-48" fmla="*/ 354713 h 805488"/>
              <a:gd name="csX4-49" fmla="*/ 14514 w 12205815"/>
              <a:gd name="csY4-50" fmla="*/ 0 h 805488"/>
              <a:gd name="csX0-51" fmla="*/ 14514 w 12205815"/>
              <a:gd name="csY0-52" fmla="*/ 0 h 1029627"/>
              <a:gd name="csX1-53" fmla="*/ 12205815 w 12205815"/>
              <a:gd name="csY1-54" fmla="*/ 0 h 1029627"/>
              <a:gd name="csX2-55" fmla="*/ 12205815 w 12205815"/>
              <a:gd name="csY2-56" fmla="*/ 1029627 h 1029627"/>
              <a:gd name="csX3-57" fmla="*/ 0 w 12205815"/>
              <a:gd name="csY3-58" fmla="*/ 354713 h 1029627"/>
              <a:gd name="csX4-59" fmla="*/ 14514 w 12205815"/>
              <a:gd name="csY4-60" fmla="*/ 0 h 1029627"/>
              <a:gd name="csX0-61" fmla="*/ 0 w 12191301"/>
              <a:gd name="csY0-62" fmla="*/ 0 h 1029627"/>
              <a:gd name="csX1-63" fmla="*/ 12191301 w 12191301"/>
              <a:gd name="csY1-64" fmla="*/ 0 h 1029627"/>
              <a:gd name="csX2-65" fmla="*/ 12191301 w 12191301"/>
              <a:gd name="csY2-66" fmla="*/ 1029627 h 1029627"/>
              <a:gd name="csX3-67" fmla="*/ 14515 w 12191301"/>
              <a:gd name="csY3-68" fmla="*/ 441608 h 1029627"/>
              <a:gd name="csX4-69" fmla="*/ 0 w 12191301"/>
              <a:gd name="csY4-70" fmla="*/ 0 h 1029627"/>
              <a:gd name="csX0-71" fmla="*/ 7256 w 12198557"/>
              <a:gd name="csY0-72" fmla="*/ 0 h 1029627"/>
              <a:gd name="csX1-73" fmla="*/ 12198557 w 12198557"/>
              <a:gd name="csY1-74" fmla="*/ 0 h 1029627"/>
              <a:gd name="csX2-75" fmla="*/ 12198557 w 12198557"/>
              <a:gd name="csY2-76" fmla="*/ 1029627 h 1029627"/>
              <a:gd name="csX3-77" fmla="*/ 0 w 12198557"/>
              <a:gd name="csY3-78" fmla="*/ 450298 h 1029627"/>
              <a:gd name="csX4-79" fmla="*/ 7256 w 12198557"/>
              <a:gd name="csY4-80" fmla="*/ 0 h 1029627"/>
              <a:gd name="csX0-81" fmla="*/ 36285 w 12227586"/>
              <a:gd name="csY0-82" fmla="*/ 0 h 1068372"/>
              <a:gd name="csX1-83" fmla="*/ 12227586 w 12227586"/>
              <a:gd name="csY1-84" fmla="*/ 0 h 1068372"/>
              <a:gd name="csX2-85" fmla="*/ 12227586 w 12227586"/>
              <a:gd name="csY2-86" fmla="*/ 1029627 h 1068372"/>
              <a:gd name="csX3-87" fmla="*/ 0 w 12227586"/>
              <a:gd name="csY3-88" fmla="*/ 624873 h 1068372"/>
              <a:gd name="csX4-89" fmla="*/ 36285 w 12227586"/>
              <a:gd name="csY4-90" fmla="*/ 0 h 1068372"/>
              <a:gd name="csX0-91" fmla="*/ 0 w 12285644"/>
              <a:gd name="csY0-92" fmla="*/ 0 h 1080841"/>
              <a:gd name="csX1-93" fmla="*/ 12285644 w 12285644"/>
              <a:gd name="csY1-94" fmla="*/ 12469 h 1080841"/>
              <a:gd name="csX2-95" fmla="*/ 12285644 w 12285644"/>
              <a:gd name="csY2-96" fmla="*/ 1042096 h 1080841"/>
              <a:gd name="csX3-97" fmla="*/ 58058 w 12285644"/>
              <a:gd name="csY3-98" fmla="*/ 637342 h 1080841"/>
              <a:gd name="csX4-99" fmla="*/ 0 w 12285644"/>
              <a:gd name="csY4-100" fmla="*/ 0 h 1080841"/>
              <a:gd name="csX0-101" fmla="*/ 0 w 12285644"/>
              <a:gd name="csY0-102" fmla="*/ 0 h 1102328"/>
              <a:gd name="csX1-103" fmla="*/ 12285644 w 12285644"/>
              <a:gd name="csY1-104" fmla="*/ 12469 h 1102328"/>
              <a:gd name="csX2-105" fmla="*/ 12285644 w 12285644"/>
              <a:gd name="csY2-106" fmla="*/ 1042096 h 1102328"/>
              <a:gd name="csX3-107" fmla="*/ 58058 w 12285644"/>
              <a:gd name="csY3-108" fmla="*/ 674750 h 1102328"/>
              <a:gd name="csX4-109" fmla="*/ 0 w 12285644"/>
              <a:gd name="csY4-110" fmla="*/ 0 h 1102328"/>
            </a:gdLst>
            <a:ahLst/>
            <a:cxnLst>
              <a:cxn ang="0">
                <a:pos x="csX0-1" y="csY0-2"/>
              </a:cxn>
              <a:cxn ang="0">
                <a:pos x="csX1-3" y="csY1-4"/>
              </a:cxn>
              <a:cxn ang="0">
                <a:pos x="csX2-5" y="csY2-6"/>
              </a:cxn>
              <a:cxn ang="0">
                <a:pos x="csX3-7" y="csY3-8"/>
              </a:cxn>
              <a:cxn ang="0">
                <a:pos x="csX4-9" y="csY4-10"/>
              </a:cxn>
            </a:cxnLst>
            <a:rect l="l" t="t" r="r" b="b"/>
            <a:pathLst>
              <a:path w="12285644" h="1102328">
                <a:moveTo>
                  <a:pt x="0" y="0"/>
                </a:moveTo>
                <a:lnTo>
                  <a:pt x="12285644" y="12469"/>
                </a:lnTo>
                <a:lnTo>
                  <a:pt x="12285644" y="1042096"/>
                </a:lnTo>
                <a:cubicBezTo>
                  <a:pt x="8217039" y="901791"/>
                  <a:pt x="12501405" y="1453683"/>
                  <a:pt x="58058" y="67475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3D8AD0"/>
              </a:gs>
              <a:gs pos="49000">
                <a:srgbClr val="00B0F0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2"/>
          <p:cNvSpPr/>
          <p:nvPr/>
        </p:nvSpPr>
        <p:spPr>
          <a:xfrm>
            <a:off x="0" y="2372"/>
            <a:ext cx="12198557" cy="857531"/>
          </a:xfrm>
          <a:custGeom>
            <a:avLst/>
            <a:gdLst>
              <a:gd name="csX0" fmla="*/ 0 w 12191301"/>
              <a:gd name="csY0" fmla="*/ 0 h 775627"/>
              <a:gd name="csX1" fmla="*/ 12191301 w 12191301"/>
              <a:gd name="csY1" fmla="*/ 0 h 775627"/>
              <a:gd name="csX2" fmla="*/ 12191301 w 12191301"/>
              <a:gd name="csY2" fmla="*/ 775627 h 775627"/>
              <a:gd name="csX3" fmla="*/ 0 w 12191301"/>
              <a:gd name="csY3" fmla="*/ 775627 h 775627"/>
              <a:gd name="csX4" fmla="*/ 0 w 12191301"/>
              <a:gd name="csY4" fmla="*/ 0 h 775627"/>
              <a:gd name="csX0-1" fmla="*/ 0 w 12191301"/>
              <a:gd name="csY0-2" fmla="*/ 0 h 775627"/>
              <a:gd name="csX1-3" fmla="*/ 12191301 w 12191301"/>
              <a:gd name="csY1-4" fmla="*/ 0 h 775627"/>
              <a:gd name="csX2-5" fmla="*/ 12191301 w 12191301"/>
              <a:gd name="csY2-6" fmla="*/ 775627 h 775627"/>
              <a:gd name="csX3-7" fmla="*/ 268515 w 12191301"/>
              <a:gd name="csY3-8" fmla="*/ 492598 h 775627"/>
              <a:gd name="csX4-9" fmla="*/ 0 w 12191301"/>
              <a:gd name="csY4-10" fmla="*/ 0 h 775627"/>
              <a:gd name="csX0-11" fmla="*/ 14514 w 12205815"/>
              <a:gd name="csY0-12" fmla="*/ 0 h 775627"/>
              <a:gd name="csX1-13" fmla="*/ 12205815 w 12205815"/>
              <a:gd name="csY1-14" fmla="*/ 0 h 775627"/>
              <a:gd name="csX2-15" fmla="*/ 12205815 w 12205815"/>
              <a:gd name="csY2-16" fmla="*/ 775627 h 775627"/>
              <a:gd name="csX3-17" fmla="*/ 0 w 12205815"/>
              <a:gd name="csY3-18" fmla="*/ 354713 h 775627"/>
              <a:gd name="csX4-19" fmla="*/ 14514 w 12205815"/>
              <a:gd name="csY4-20" fmla="*/ 0 h 775627"/>
              <a:gd name="csX0-21" fmla="*/ 14514 w 12205815"/>
              <a:gd name="csY0-22" fmla="*/ 0 h 775627"/>
              <a:gd name="csX1-23" fmla="*/ 12205815 w 12205815"/>
              <a:gd name="csY1-24" fmla="*/ 0 h 775627"/>
              <a:gd name="csX2-25" fmla="*/ 12205815 w 12205815"/>
              <a:gd name="csY2-26" fmla="*/ 775627 h 775627"/>
              <a:gd name="csX3-27" fmla="*/ 0 w 12205815"/>
              <a:gd name="csY3-28" fmla="*/ 354713 h 775627"/>
              <a:gd name="csX4-29" fmla="*/ 14514 w 12205815"/>
              <a:gd name="csY4-30" fmla="*/ 0 h 775627"/>
              <a:gd name="csX0-31" fmla="*/ 14514 w 12205815"/>
              <a:gd name="csY0-32" fmla="*/ 0 h 775627"/>
              <a:gd name="csX1-33" fmla="*/ 12205815 w 12205815"/>
              <a:gd name="csY1-34" fmla="*/ 0 h 775627"/>
              <a:gd name="csX2-35" fmla="*/ 12205815 w 12205815"/>
              <a:gd name="csY2-36" fmla="*/ 775627 h 775627"/>
              <a:gd name="csX3-37" fmla="*/ 0 w 12205815"/>
              <a:gd name="csY3-38" fmla="*/ 354713 h 775627"/>
              <a:gd name="csX4-39" fmla="*/ 14514 w 12205815"/>
              <a:gd name="csY4-40" fmla="*/ 0 h 775627"/>
              <a:gd name="csX0-41" fmla="*/ 14514 w 12205815"/>
              <a:gd name="csY0-42" fmla="*/ 0 h 805488"/>
              <a:gd name="csX1-43" fmla="*/ 12205815 w 12205815"/>
              <a:gd name="csY1-44" fmla="*/ 0 h 805488"/>
              <a:gd name="csX2-45" fmla="*/ 12205815 w 12205815"/>
              <a:gd name="csY2-46" fmla="*/ 775627 h 805488"/>
              <a:gd name="csX3-47" fmla="*/ 0 w 12205815"/>
              <a:gd name="csY3-48" fmla="*/ 354713 h 805488"/>
              <a:gd name="csX4-49" fmla="*/ 14514 w 12205815"/>
              <a:gd name="csY4-50" fmla="*/ 0 h 805488"/>
              <a:gd name="csX0-51" fmla="*/ 14514 w 12205815"/>
              <a:gd name="csY0-52" fmla="*/ 0 h 1029627"/>
              <a:gd name="csX1-53" fmla="*/ 12205815 w 12205815"/>
              <a:gd name="csY1-54" fmla="*/ 0 h 1029627"/>
              <a:gd name="csX2-55" fmla="*/ 12205815 w 12205815"/>
              <a:gd name="csY2-56" fmla="*/ 1029627 h 1029627"/>
              <a:gd name="csX3-57" fmla="*/ 0 w 12205815"/>
              <a:gd name="csY3-58" fmla="*/ 354713 h 1029627"/>
              <a:gd name="csX4-59" fmla="*/ 14514 w 12205815"/>
              <a:gd name="csY4-60" fmla="*/ 0 h 1029627"/>
              <a:gd name="csX0-61" fmla="*/ 0 w 12191301"/>
              <a:gd name="csY0-62" fmla="*/ 0 h 1029627"/>
              <a:gd name="csX1-63" fmla="*/ 12191301 w 12191301"/>
              <a:gd name="csY1-64" fmla="*/ 0 h 1029627"/>
              <a:gd name="csX2-65" fmla="*/ 12191301 w 12191301"/>
              <a:gd name="csY2-66" fmla="*/ 1029627 h 1029627"/>
              <a:gd name="csX3-67" fmla="*/ 14515 w 12191301"/>
              <a:gd name="csY3-68" fmla="*/ 441608 h 1029627"/>
              <a:gd name="csX4-69" fmla="*/ 0 w 12191301"/>
              <a:gd name="csY4-70" fmla="*/ 0 h 1029627"/>
              <a:gd name="csX0-71" fmla="*/ 7256 w 12198557"/>
              <a:gd name="csY0-72" fmla="*/ 0 h 1029627"/>
              <a:gd name="csX1-73" fmla="*/ 12198557 w 12198557"/>
              <a:gd name="csY1-74" fmla="*/ 0 h 1029627"/>
              <a:gd name="csX2-75" fmla="*/ 12198557 w 12198557"/>
              <a:gd name="csY2-76" fmla="*/ 1029627 h 1029627"/>
              <a:gd name="csX3-77" fmla="*/ 0 w 12198557"/>
              <a:gd name="csY3-78" fmla="*/ 450298 h 1029627"/>
              <a:gd name="csX4-79" fmla="*/ 7256 w 12198557"/>
              <a:gd name="csY4-80" fmla="*/ 0 h 1029627"/>
            </a:gdLst>
            <a:ahLst/>
            <a:cxnLst>
              <a:cxn ang="0">
                <a:pos x="csX0-1" y="csY0-2"/>
              </a:cxn>
              <a:cxn ang="0">
                <a:pos x="csX1-3" y="csY1-4"/>
              </a:cxn>
              <a:cxn ang="0">
                <a:pos x="csX2-5" y="csY2-6"/>
              </a:cxn>
              <a:cxn ang="0">
                <a:pos x="csX3-7" y="csY3-8"/>
              </a:cxn>
              <a:cxn ang="0">
                <a:pos x="csX4-9" y="csY4-10"/>
              </a:cxn>
            </a:cxnLst>
            <a:rect l="l" t="t" r="r" b="b"/>
            <a:pathLst>
              <a:path w="12198557" h="1029627">
                <a:moveTo>
                  <a:pt x="7256" y="0"/>
                </a:moveTo>
                <a:lnTo>
                  <a:pt x="12198557" y="0"/>
                </a:lnTo>
                <a:lnTo>
                  <a:pt x="12198557" y="1029627"/>
                </a:lnTo>
                <a:cubicBezTo>
                  <a:pt x="8129952" y="889322"/>
                  <a:pt x="12443347" y="1229231"/>
                  <a:pt x="0" y="450298"/>
                </a:cubicBezTo>
                <a:lnTo>
                  <a:pt x="7256" y="0"/>
                </a:lnTo>
                <a:close/>
              </a:path>
            </a:pathLst>
          </a:custGeom>
          <a:gradFill>
            <a:gsLst>
              <a:gs pos="0">
                <a:srgbClr val="00AC00"/>
              </a:gs>
              <a:gs pos="86000">
                <a:srgbClr val="64C25A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 2"/>
          <p:cNvSpPr/>
          <p:nvPr/>
        </p:nvSpPr>
        <p:spPr>
          <a:xfrm flipH="1" flipV="1">
            <a:off x="-1" y="6092397"/>
            <a:ext cx="12402355" cy="779858"/>
          </a:xfrm>
          <a:custGeom>
            <a:avLst/>
            <a:gdLst>
              <a:gd name="csX0" fmla="*/ 0 w 12191301"/>
              <a:gd name="csY0" fmla="*/ 0 h 775627"/>
              <a:gd name="csX1" fmla="*/ 12191301 w 12191301"/>
              <a:gd name="csY1" fmla="*/ 0 h 775627"/>
              <a:gd name="csX2" fmla="*/ 12191301 w 12191301"/>
              <a:gd name="csY2" fmla="*/ 775627 h 775627"/>
              <a:gd name="csX3" fmla="*/ 0 w 12191301"/>
              <a:gd name="csY3" fmla="*/ 775627 h 775627"/>
              <a:gd name="csX4" fmla="*/ 0 w 12191301"/>
              <a:gd name="csY4" fmla="*/ 0 h 775627"/>
              <a:gd name="csX0-1" fmla="*/ 0 w 12191301"/>
              <a:gd name="csY0-2" fmla="*/ 0 h 775627"/>
              <a:gd name="csX1-3" fmla="*/ 12191301 w 12191301"/>
              <a:gd name="csY1-4" fmla="*/ 0 h 775627"/>
              <a:gd name="csX2-5" fmla="*/ 12191301 w 12191301"/>
              <a:gd name="csY2-6" fmla="*/ 775627 h 775627"/>
              <a:gd name="csX3-7" fmla="*/ 268515 w 12191301"/>
              <a:gd name="csY3-8" fmla="*/ 492598 h 775627"/>
              <a:gd name="csX4-9" fmla="*/ 0 w 12191301"/>
              <a:gd name="csY4-10" fmla="*/ 0 h 775627"/>
              <a:gd name="csX0-11" fmla="*/ 14514 w 12205815"/>
              <a:gd name="csY0-12" fmla="*/ 0 h 775627"/>
              <a:gd name="csX1-13" fmla="*/ 12205815 w 12205815"/>
              <a:gd name="csY1-14" fmla="*/ 0 h 775627"/>
              <a:gd name="csX2-15" fmla="*/ 12205815 w 12205815"/>
              <a:gd name="csY2-16" fmla="*/ 775627 h 775627"/>
              <a:gd name="csX3-17" fmla="*/ 0 w 12205815"/>
              <a:gd name="csY3-18" fmla="*/ 354713 h 775627"/>
              <a:gd name="csX4-19" fmla="*/ 14514 w 12205815"/>
              <a:gd name="csY4-20" fmla="*/ 0 h 775627"/>
              <a:gd name="csX0-21" fmla="*/ 14514 w 12205815"/>
              <a:gd name="csY0-22" fmla="*/ 0 h 775627"/>
              <a:gd name="csX1-23" fmla="*/ 12205815 w 12205815"/>
              <a:gd name="csY1-24" fmla="*/ 0 h 775627"/>
              <a:gd name="csX2-25" fmla="*/ 12205815 w 12205815"/>
              <a:gd name="csY2-26" fmla="*/ 775627 h 775627"/>
              <a:gd name="csX3-27" fmla="*/ 0 w 12205815"/>
              <a:gd name="csY3-28" fmla="*/ 354713 h 775627"/>
              <a:gd name="csX4-29" fmla="*/ 14514 w 12205815"/>
              <a:gd name="csY4-30" fmla="*/ 0 h 775627"/>
              <a:gd name="csX0-31" fmla="*/ 14514 w 12205815"/>
              <a:gd name="csY0-32" fmla="*/ 0 h 775627"/>
              <a:gd name="csX1-33" fmla="*/ 12205815 w 12205815"/>
              <a:gd name="csY1-34" fmla="*/ 0 h 775627"/>
              <a:gd name="csX2-35" fmla="*/ 12205815 w 12205815"/>
              <a:gd name="csY2-36" fmla="*/ 775627 h 775627"/>
              <a:gd name="csX3-37" fmla="*/ 0 w 12205815"/>
              <a:gd name="csY3-38" fmla="*/ 354713 h 775627"/>
              <a:gd name="csX4-39" fmla="*/ 14514 w 12205815"/>
              <a:gd name="csY4-40" fmla="*/ 0 h 775627"/>
              <a:gd name="csX0-41" fmla="*/ 14514 w 12205815"/>
              <a:gd name="csY0-42" fmla="*/ 0 h 805488"/>
              <a:gd name="csX1-43" fmla="*/ 12205815 w 12205815"/>
              <a:gd name="csY1-44" fmla="*/ 0 h 805488"/>
              <a:gd name="csX2-45" fmla="*/ 12205815 w 12205815"/>
              <a:gd name="csY2-46" fmla="*/ 775627 h 805488"/>
              <a:gd name="csX3-47" fmla="*/ 0 w 12205815"/>
              <a:gd name="csY3-48" fmla="*/ 354713 h 805488"/>
              <a:gd name="csX4-49" fmla="*/ 14514 w 12205815"/>
              <a:gd name="csY4-50" fmla="*/ 0 h 805488"/>
              <a:gd name="csX0-51" fmla="*/ 14514 w 12205815"/>
              <a:gd name="csY0-52" fmla="*/ 0 h 1029627"/>
              <a:gd name="csX1-53" fmla="*/ 12205815 w 12205815"/>
              <a:gd name="csY1-54" fmla="*/ 0 h 1029627"/>
              <a:gd name="csX2-55" fmla="*/ 12205815 w 12205815"/>
              <a:gd name="csY2-56" fmla="*/ 1029627 h 1029627"/>
              <a:gd name="csX3-57" fmla="*/ 0 w 12205815"/>
              <a:gd name="csY3-58" fmla="*/ 354713 h 1029627"/>
              <a:gd name="csX4-59" fmla="*/ 14514 w 12205815"/>
              <a:gd name="csY4-60" fmla="*/ 0 h 1029627"/>
              <a:gd name="csX0-61" fmla="*/ 0 w 12191301"/>
              <a:gd name="csY0-62" fmla="*/ 0 h 1029627"/>
              <a:gd name="csX1-63" fmla="*/ 12191301 w 12191301"/>
              <a:gd name="csY1-64" fmla="*/ 0 h 1029627"/>
              <a:gd name="csX2-65" fmla="*/ 12191301 w 12191301"/>
              <a:gd name="csY2-66" fmla="*/ 1029627 h 1029627"/>
              <a:gd name="csX3-67" fmla="*/ 14515 w 12191301"/>
              <a:gd name="csY3-68" fmla="*/ 441608 h 1029627"/>
              <a:gd name="csX4-69" fmla="*/ 0 w 12191301"/>
              <a:gd name="csY4-70" fmla="*/ 0 h 1029627"/>
              <a:gd name="csX0-71" fmla="*/ 7256 w 12198557"/>
              <a:gd name="csY0-72" fmla="*/ 0 h 1029627"/>
              <a:gd name="csX1-73" fmla="*/ 12198557 w 12198557"/>
              <a:gd name="csY1-74" fmla="*/ 0 h 1029627"/>
              <a:gd name="csX2-75" fmla="*/ 12198557 w 12198557"/>
              <a:gd name="csY2-76" fmla="*/ 1029627 h 1029627"/>
              <a:gd name="csX3-77" fmla="*/ 0 w 12198557"/>
              <a:gd name="csY3-78" fmla="*/ 450298 h 1029627"/>
              <a:gd name="csX4-79" fmla="*/ 7256 w 12198557"/>
              <a:gd name="csY4-80" fmla="*/ 0 h 1029627"/>
            </a:gdLst>
            <a:ahLst/>
            <a:cxnLst>
              <a:cxn ang="0">
                <a:pos x="csX0-1" y="csY0-2"/>
              </a:cxn>
              <a:cxn ang="0">
                <a:pos x="csX1-3" y="csY1-4"/>
              </a:cxn>
              <a:cxn ang="0">
                <a:pos x="csX2-5" y="csY2-6"/>
              </a:cxn>
              <a:cxn ang="0">
                <a:pos x="csX3-7" y="csY3-8"/>
              </a:cxn>
              <a:cxn ang="0">
                <a:pos x="csX4-9" y="csY4-10"/>
              </a:cxn>
            </a:cxnLst>
            <a:rect l="l" t="t" r="r" b="b"/>
            <a:pathLst>
              <a:path w="12198557" h="1029627">
                <a:moveTo>
                  <a:pt x="7256" y="0"/>
                </a:moveTo>
                <a:lnTo>
                  <a:pt x="12198557" y="0"/>
                </a:lnTo>
                <a:lnTo>
                  <a:pt x="12198557" y="1029627"/>
                </a:lnTo>
                <a:cubicBezTo>
                  <a:pt x="8129952" y="889322"/>
                  <a:pt x="12443347" y="1229231"/>
                  <a:pt x="0" y="450298"/>
                </a:cubicBezTo>
                <a:lnTo>
                  <a:pt x="7256" y="0"/>
                </a:lnTo>
                <a:close/>
              </a:path>
            </a:pathLst>
          </a:custGeom>
          <a:gradFill>
            <a:gsLst>
              <a:gs pos="0">
                <a:srgbClr val="00AC00"/>
              </a:gs>
              <a:gs pos="86000">
                <a:srgbClr val="64C25A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picture 5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504" name="picture 5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219456"/>
            <a:ext cx="12192000" cy="6638543"/>
          </a:xfrm>
          <a:prstGeom prst="rect">
            <a:avLst/>
          </a:prstGeom>
        </p:spPr>
      </p:pic>
      <p:pic>
        <p:nvPicPr>
          <p:cNvPr id="510" name="picture 5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98" y="0"/>
            <a:ext cx="12191301" cy="782433"/>
          </a:xfrm>
          <a:prstGeom prst="rect">
            <a:avLst/>
          </a:prstGeom>
        </p:spPr>
      </p:pic>
      <p:pic>
        <p:nvPicPr>
          <p:cNvPr id="514" name="picture 5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85" y="6292571"/>
            <a:ext cx="12191313" cy="565339"/>
          </a:xfrm>
          <a:prstGeom prst="rect">
            <a:avLst/>
          </a:prstGeom>
        </p:spPr>
      </p:pic>
      <p:sp>
        <p:nvSpPr>
          <p:cNvPr id="516" name="rect 516"/>
          <p:cNvSpPr/>
          <p:nvPr/>
        </p:nvSpPr>
        <p:spPr>
          <a:xfrm>
            <a:off x="11926823" y="775716"/>
            <a:ext cx="265176" cy="5731763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18" name="rect 518"/>
          <p:cNvSpPr/>
          <p:nvPr/>
        </p:nvSpPr>
        <p:spPr>
          <a:xfrm>
            <a:off x="0" y="347471"/>
            <a:ext cx="251459" cy="5986271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43332" y="1988333"/>
            <a:ext cx="5572507" cy="31345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7235" y="1319721"/>
            <a:ext cx="4225113" cy="447175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83209" y="496832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AC00"/>
                </a:solidFill>
                <a:latin typeface="黑体" panose="02010609060101010101" charset="-122"/>
                <a:ea typeface="黑体" panose="02010609060101010101" charset="-122"/>
              </a:rPr>
              <a:t>展位、摊位示意图</a:t>
            </a:r>
            <a:endParaRPr lang="zh-CN" altLang="en-US" sz="2800" dirty="0">
              <a:solidFill>
                <a:srgbClr val="00AC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7256" y="1"/>
            <a:ext cx="12198557" cy="859903"/>
          </a:xfrm>
          <a:custGeom>
            <a:avLst/>
            <a:gdLst>
              <a:gd name="csX0" fmla="*/ 0 w 12191301"/>
              <a:gd name="csY0" fmla="*/ 0 h 775627"/>
              <a:gd name="csX1" fmla="*/ 12191301 w 12191301"/>
              <a:gd name="csY1" fmla="*/ 0 h 775627"/>
              <a:gd name="csX2" fmla="*/ 12191301 w 12191301"/>
              <a:gd name="csY2" fmla="*/ 775627 h 775627"/>
              <a:gd name="csX3" fmla="*/ 0 w 12191301"/>
              <a:gd name="csY3" fmla="*/ 775627 h 775627"/>
              <a:gd name="csX4" fmla="*/ 0 w 12191301"/>
              <a:gd name="csY4" fmla="*/ 0 h 775627"/>
              <a:gd name="csX0-1" fmla="*/ 0 w 12191301"/>
              <a:gd name="csY0-2" fmla="*/ 0 h 775627"/>
              <a:gd name="csX1-3" fmla="*/ 12191301 w 12191301"/>
              <a:gd name="csY1-4" fmla="*/ 0 h 775627"/>
              <a:gd name="csX2-5" fmla="*/ 12191301 w 12191301"/>
              <a:gd name="csY2-6" fmla="*/ 775627 h 775627"/>
              <a:gd name="csX3-7" fmla="*/ 268515 w 12191301"/>
              <a:gd name="csY3-8" fmla="*/ 492598 h 775627"/>
              <a:gd name="csX4-9" fmla="*/ 0 w 12191301"/>
              <a:gd name="csY4-10" fmla="*/ 0 h 775627"/>
              <a:gd name="csX0-11" fmla="*/ 14514 w 12205815"/>
              <a:gd name="csY0-12" fmla="*/ 0 h 775627"/>
              <a:gd name="csX1-13" fmla="*/ 12205815 w 12205815"/>
              <a:gd name="csY1-14" fmla="*/ 0 h 775627"/>
              <a:gd name="csX2-15" fmla="*/ 12205815 w 12205815"/>
              <a:gd name="csY2-16" fmla="*/ 775627 h 775627"/>
              <a:gd name="csX3-17" fmla="*/ 0 w 12205815"/>
              <a:gd name="csY3-18" fmla="*/ 354713 h 775627"/>
              <a:gd name="csX4-19" fmla="*/ 14514 w 12205815"/>
              <a:gd name="csY4-20" fmla="*/ 0 h 775627"/>
              <a:gd name="csX0-21" fmla="*/ 14514 w 12205815"/>
              <a:gd name="csY0-22" fmla="*/ 0 h 775627"/>
              <a:gd name="csX1-23" fmla="*/ 12205815 w 12205815"/>
              <a:gd name="csY1-24" fmla="*/ 0 h 775627"/>
              <a:gd name="csX2-25" fmla="*/ 12205815 w 12205815"/>
              <a:gd name="csY2-26" fmla="*/ 775627 h 775627"/>
              <a:gd name="csX3-27" fmla="*/ 0 w 12205815"/>
              <a:gd name="csY3-28" fmla="*/ 354713 h 775627"/>
              <a:gd name="csX4-29" fmla="*/ 14514 w 12205815"/>
              <a:gd name="csY4-30" fmla="*/ 0 h 775627"/>
              <a:gd name="csX0-31" fmla="*/ 14514 w 12205815"/>
              <a:gd name="csY0-32" fmla="*/ 0 h 775627"/>
              <a:gd name="csX1-33" fmla="*/ 12205815 w 12205815"/>
              <a:gd name="csY1-34" fmla="*/ 0 h 775627"/>
              <a:gd name="csX2-35" fmla="*/ 12205815 w 12205815"/>
              <a:gd name="csY2-36" fmla="*/ 775627 h 775627"/>
              <a:gd name="csX3-37" fmla="*/ 0 w 12205815"/>
              <a:gd name="csY3-38" fmla="*/ 354713 h 775627"/>
              <a:gd name="csX4-39" fmla="*/ 14514 w 12205815"/>
              <a:gd name="csY4-40" fmla="*/ 0 h 775627"/>
              <a:gd name="csX0-41" fmla="*/ 14514 w 12205815"/>
              <a:gd name="csY0-42" fmla="*/ 0 h 805488"/>
              <a:gd name="csX1-43" fmla="*/ 12205815 w 12205815"/>
              <a:gd name="csY1-44" fmla="*/ 0 h 805488"/>
              <a:gd name="csX2-45" fmla="*/ 12205815 w 12205815"/>
              <a:gd name="csY2-46" fmla="*/ 775627 h 805488"/>
              <a:gd name="csX3-47" fmla="*/ 0 w 12205815"/>
              <a:gd name="csY3-48" fmla="*/ 354713 h 805488"/>
              <a:gd name="csX4-49" fmla="*/ 14514 w 12205815"/>
              <a:gd name="csY4-50" fmla="*/ 0 h 805488"/>
              <a:gd name="csX0-51" fmla="*/ 14514 w 12205815"/>
              <a:gd name="csY0-52" fmla="*/ 0 h 1029627"/>
              <a:gd name="csX1-53" fmla="*/ 12205815 w 12205815"/>
              <a:gd name="csY1-54" fmla="*/ 0 h 1029627"/>
              <a:gd name="csX2-55" fmla="*/ 12205815 w 12205815"/>
              <a:gd name="csY2-56" fmla="*/ 1029627 h 1029627"/>
              <a:gd name="csX3-57" fmla="*/ 0 w 12205815"/>
              <a:gd name="csY3-58" fmla="*/ 354713 h 1029627"/>
              <a:gd name="csX4-59" fmla="*/ 14514 w 12205815"/>
              <a:gd name="csY4-60" fmla="*/ 0 h 1029627"/>
              <a:gd name="csX0-61" fmla="*/ 0 w 12191301"/>
              <a:gd name="csY0-62" fmla="*/ 0 h 1029627"/>
              <a:gd name="csX1-63" fmla="*/ 12191301 w 12191301"/>
              <a:gd name="csY1-64" fmla="*/ 0 h 1029627"/>
              <a:gd name="csX2-65" fmla="*/ 12191301 w 12191301"/>
              <a:gd name="csY2-66" fmla="*/ 1029627 h 1029627"/>
              <a:gd name="csX3-67" fmla="*/ 14515 w 12191301"/>
              <a:gd name="csY3-68" fmla="*/ 441608 h 1029627"/>
              <a:gd name="csX4-69" fmla="*/ 0 w 12191301"/>
              <a:gd name="csY4-70" fmla="*/ 0 h 1029627"/>
              <a:gd name="csX0-71" fmla="*/ 7256 w 12198557"/>
              <a:gd name="csY0-72" fmla="*/ 0 h 1029627"/>
              <a:gd name="csX1-73" fmla="*/ 12198557 w 12198557"/>
              <a:gd name="csY1-74" fmla="*/ 0 h 1029627"/>
              <a:gd name="csX2-75" fmla="*/ 12198557 w 12198557"/>
              <a:gd name="csY2-76" fmla="*/ 1029627 h 1029627"/>
              <a:gd name="csX3-77" fmla="*/ 0 w 12198557"/>
              <a:gd name="csY3-78" fmla="*/ 450298 h 1029627"/>
              <a:gd name="csX4-79" fmla="*/ 7256 w 12198557"/>
              <a:gd name="csY4-80" fmla="*/ 0 h 1029627"/>
            </a:gdLst>
            <a:ahLst/>
            <a:cxnLst>
              <a:cxn ang="0">
                <a:pos x="csX0-1" y="csY0-2"/>
              </a:cxn>
              <a:cxn ang="0">
                <a:pos x="csX1-3" y="csY1-4"/>
              </a:cxn>
              <a:cxn ang="0">
                <a:pos x="csX2-5" y="csY2-6"/>
              </a:cxn>
              <a:cxn ang="0">
                <a:pos x="csX3-7" y="csY3-8"/>
              </a:cxn>
              <a:cxn ang="0">
                <a:pos x="csX4-9" y="csY4-10"/>
              </a:cxn>
            </a:cxnLst>
            <a:rect l="l" t="t" r="r" b="b"/>
            <a:pathLst>
              <a:path w="12198557" h="1029627">
                <a:moveTo>
                  <a:pt x="7256" y="0"/>
                </a:moveTo>
                <a:lnTo>
                  <a:pt x="12198557" y="0"/>
                </a:lnTo>
                <a:lnTo>
                  <a:pt x="12198557" y="1029627"/>
                </a:lnTo>
                <a:cubicBezTo>
                  <a:pt x="8129952" y="889322"/>
                  <a:pt x="12443347" y="1229231"/>
                  <a:pt x="0" y="450298"/>
                </a:cubicBezTo>
                <a:lnTo>
                  <a:pt x="7256" y="0"/>
                </a:lnTo>
                <a:close/>
              </a:path>
            </a:pathLst>
          </a:custGeom>
          <a:gradFill>
            <a:gsLst>
              <a:gs pos="0">
                <a:srgbClr val="3D8AD0"/>
              </a:gs>
              <a:gs pos="52000">
                <a:srgbClr val="00B0F0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 2"/>
          <p:cNvSpPr/>
          <p:nvPr/>
        </p:nvSpPr>
        <p:spPr>
          <a:xfrm flipH="1" flipV="1">
            <a:off x="-7256" y="6257425"/>
            <a:ext cx="12285644" cy="641539"/>
          </a:xfrm>
          <a:custGeom>
            <a:avLst/>
            <a:gdLst>
              <a:gd name="csX0" fmla="*/ 0 w 12191301"/>
              <a:gd name="csY0" fmla="*/ 0 h 775627"/>
              <a:gd name="csX1" fmla="*/ 12191301 w 12191301"/>
              <a:gd name="csY1" fmla="*/ 0 h 775627"/>
              <a:gd name="csX2" fmla="*/ 12191301 w 12191301"/>
              <a:gd name="csY2" fmla="*/ 775627 h 775627"/>
              <a:gd name="csX3" fmla="*/ 0 w 12191301"/>
              <a:gd name="csY3" fmla="*/ 775627 h 775627"/>
              <a:gd name="csX4" fmla="*/ 0 w 12191301"/>
              <a:gd name="csY4" fmla="*/ 0 h 775627"/>
              <a:gd name="csX0-1" fmla="*/ 0 w 12191301"/>
              <a:gd name="csY0-2" fmla="*/ 0 h 775627"/>
              <a:gd name="csX1-3" fmla="*/ 12191301 w 12191301"/>
              <a:gd name="csY1-4" fmla="*/ 0 h 775627"/>
              <a:gd name="csX2-5" fmla="*/ 12191301 w 12191301"/>
              <a:gd name="csY2-6" fmla="*/ 775627 h 775627"/>
              <a:gd name="csX3-7" fmla="*/ 268515 w 12191301"/>
              <a:gd name="csY3-8" fmla="*/ 492598 h 775627"/>
              <a:gd name="csX4-9" fmla="*/ 0 w 12191301"/>
              <a:gd name="csY4-10" fmla="*/ 0 h 775627"/>
              <a:gd name="csX0-11" fmla="*/ 14514 w 12205815"/>
              <a:gd name="csY0-12" fmla="*/ 0 h 775627"/>
              <a:gd name="csX1-13" fmla="*/ 12205815 w 12205815"/>
              <a:gd name="csY1-14" fmla="*/ 0 h 775627"/>
              <a:gd name="csX2-15" fmla="*/ 12205815 w 12205815"/>
              <a:gd name="csY2-16" fmla="*/ 775627 h 775627"/>
              <a:gd name="csX3-17" fmla="*/ 0 w 12205815"/>
              <a:gd name="csY3-18" fmla="*/ 354713 h 775627"/>
              <a:gd name="csX4-19" fmla="*/ 14514 w 12205815"/>
              <a:gd name="csY4-20" fmla="*/ 0 h 775627"/>
              <a:gd name="csX0-21" fmla="*/ 14514 w 12205815"/>
              <a:gd name="csY0-22" fmla="*/ 0 h 775627"/>
              <a:gd name="csX1-23" fmla="*/ 12205815 w 12205815"/>
              <a:gd name="csY1-24" fmla="*/ 0 h 775627"/>
              <a:gd name="csX2-25" fmla="*/ 12205815 w 12205815"/>
              <a:gd name="csY2-26" fmla="*/ 775627 h 775627"/>
              <a:gd name="csX3-27" fmla="*/ 0 w 12205815"/>
              <a:gd name="csY3-28" fmla="*/ 354713 h 775627"/>
              <a:gd name="csX4-29" fmla="*/ 14514 w 12205815"/>
              <a:gd name="csY4-30" fmla="*/ 0 h 775627"/>
              <a:gd name="csX0-31" fmla="*/ 14514 w 12205815"/>
              <a:gd name="csY0-32" fmla="*/ 0 h 775627"/>
              <a:gd name="csX1-33" fmla="*/ 12205815 w 12205815"/>
              <a:gd name="csY1-34" fmla="*/ 0 h 775627"/>
              <a:gd name="csX2-35" fmla="*/ 12205815 w 12205815"/>
              <a:gd name="csY2-36" fmla="*/ 775627 h 775627"/>
              <a:gd name="csX3-37" fmla="*/ 0 w 12205815"/>
              <a:gd name="csY3-38" fmla="*/ 354713 h 775627"/>
              <a:gd name="csX4-39" fmla="*/ 14514 w 12205815"/>
              <a:gd name="csY4-40" fmla="*/ 0 h 775627"/>
              <a:gd name="csX0-41" fmla="*/ 14514 w 12205815"/>
              <a:gd name="csY0-42" fmla="*/ 0 h 805488"/>
              <a:gd name="csX1-43" fmla="*/ 12205815 w 12205815"/>
              <a:gd name="csY1-44" fmla="*/ 0 h 805488"/>
              <a:gd name="csX2-45" fmla="*/ 12205815 w 12205815"/>
              <a:gd name="csY2-46" fmla="*/ 775627 h 805488"/>
              <a:gd name="csX3-47" fmla="*/ 0 w 12205815"/>
              <a:gd name="csY3-48" fmla="*/ 354713 h 805488"/>
              <a:gd name="csX4-49" fmla="*/ 14514 w 12205815"/>
              <a:gd name="csY4-50" fmla="*/ 0 h 805488"/>
              <a:gd name="csX0-51" fmla="*/ 14514 w 12205815"/>
              <a:gd name="csY0-52" fmla="*/ 0 h 1029627"/>
              <a:gd name="csX1-53" fmla="*/ 12205815 w 12205815"/>
              <a:gd name="csY1-54" fmla="*/ 0 h 1029627"/>
              <a:gd name="csX2-55" fmla="*/ 12205815 w 12205815"/>
              <a:gd name="csY2-56" fmla="*/ 1029627 h 1029627"/>
              <a:gd name="csX3-57" fmla="*/ 0 w 12205815"/>
              <a:gd name="csY3-58" fmla="*/ 354713 h 1029627"/>
              <a:gd name="csX4-59" fmla="*/ 14514 w 12205815"/>
              <a:gd name="csY4-60" fmla="*/ 0 h 1029627"/>
              <a:gd name="csX0-61" fmla="*/ 0 w 12191301"/>
              <a:gd name="csY0-62" fmla="*/ 0 h 1029627"/>
              <a:gd name="csX1-63" fmla="*/ 12191301 w 12191301"/>
              <a:gd name="csY1-64" fmla="*/ 0 h 1029627"/>
              <a:gd name="csX2-65" fmla="*/ 12191301 w 12191301"/>
              <a:gd name="csY2-66" fmla="*/ 1029627 h 1029627"/>
              <a:gd name="csX3-67" fmla="*/ 14515 w 12191301"/>
              <a:gd name="csY3-68" fmla="*/ 441608 h 1029627"/>
              <a:gd name="csX4-69" fmla="*/ 0 w 12191301"/>
              <a:gd name="csY4-70" fmla="*/ 0 h 1029627"/>
              <a:gd name="csX0-71" fmla="*/ 7256 w 12198557"/>
              <a:gd name="csY0-72" fmla="*/ 0 h 1029627"/>
              <a:gd name="csX1-73" fmla="*/ 12198557 w 12198557"/>
              <a:gd name="csY1-74" fmla="*/ 0 h 1029627"/>
              <a:gd name="csX2-75" fmla="*/ 12198557 w 12198557"/>
              <a:gd name="csY2-76" fmla="*/ 1029627 h 1029627"/>
              <a:gd name="csX3-77" fmla="*/ 0 w 12198557"/>
              <a:gd name="csY3-78" fmla="*/ 450298 h 1029627"/>
              <a:gd name="csX4-79" fmla="*/ 7256 w 12198557"/>
              <a:gd name="csY4-80" fmla="*/ 0 h 1029627"/>
              <a:gd name="csX0-81" fmla="*/ 36285 w 12227586"/>
              <a:gd name="csY0-82" fmla="*/ 0 h 1068372"/>
              <a:gd name="csX1-83" fmla="*/ 12227586 w 12227586"/>
              <a:gd name="csY1-84" fmla="*/ 0 h 1068372"/>
              <a:gd name="csX2-85" fmla="*/ 12227586 w 12227586"/>
              <a:gd name="csY2-86" fmla="*/ 1029627 h 1068372"/>
              <a:gd name="csX3-87" fmla="*/ 0 w 12227586"/>
              <a:gd name="csY3-88" fmla="*/ 624873 h 1068372"/>
              <a:gd name="csX4-89" fmla="*/ 36285 w 12227586"/>
              <a:gd name="csY4-90" fmla="*/ 0 h 1068372"/>
              <a:gd name="csX0-91" fmla="*/ 0 w 12285644"/>
              <a:gd name="csY0-92" fmla="*/ 0 h 1080841"/>
              <a:gd name="csX1-93" fmla="*/ 12285644 w 12285644"/>
              <a:gd name="csY1-94" fmla="*/ 12469 h 1080841"/>
              <a:gd name="csX2-95" fmla="*/ 12285644 w 12285644"/>
              <a:gd name="csY2-96" fmla="*/ 1042096 h 1080841"/>
              <a:gd name="csX3-97" fmla="*/ 58058 w 12285644"/>
              <a:gd name="csY3-98" fmla="*/ 637342 h 1080841"/>
              <a:gd name="csX4-99" fmla="*/ 0 w 12285644"/>
              <a:gd name="csY4-100" fmla="*/ 0 h 1080841"/>
              <a:gd name="csX0-101" fmla="*/ 0 w 12285644"/>
              <a:gd name="csY0-102" fmla="*/ 0 h 1102328"/>
              <a:gd name="csX1-103" fmla="*/ 12285644 w 12285644"/>
              <a:gd name="csY1-104" fmla="*/ 12469 h 1102328"/>
              <a:gd name="csX2-105" fmla="*/ 12285644 w 12285644"/>
              <a:gd name="csY2-106" fmla="*/ 1042096 h 1102328"/>
              <a:gd name="csX3-107" fmla="*/ 58058 w 12285644"/>
              <a:gd name="csY3-108" fmla="*/ 674750 h 1102328"/>
              <a:gd name="csX4-109" fmla="*/ 0 w 12285644"/>
              <a:gd name="csY4-110" fmla="*/ 0 h 1102328"/>
            </a:gdLst>
            <a:ahLst/>
            <a:cxnLst>
              <a:cxn ang="0">
                <a:pos x="csX0-1" y="csY0-2"/>
              </a:cxn>
              <a:cxn ang="0">
                <a:pos x="csX1-3" y="csY1-4"/>
              </a:cxn>
              <a:cxn ang="0">
                <a:pos x="csX2-5" y="csY2-6"/>
              </a:cxn>
              <a:cxn ang="0">
                <a:pos x="csX3-7" y="csY3-8"/>
              </a:cxn>
              <a:cxn ang="0">
                <a:pos x="csX4-9" y="csY4-10"/>
              </a:cxn>
            </a:cxnLst>
            <a:rect l="l" t="t" r="r" b="b"/>
            <a:pathLst>
              <a:path w="12285644" h="1102328">
                <a:moveTo>
                  <a:pt x="0" y="0"/>
                </a:moveTo>
                <a:lnTo>
                  <a:pt x="12285644" y="12469"/>
                </a:lnTo>
                <a:lnTo>
                  <a:pt x="12285644" y="1042096"/>
                </a:lnTo>
                <a:cubicBezTo>
                  <a:pt x="8217039" y="901791"/>
                  <a:pt x="12501405" y="1453683"/>
                  <a:pt x="58058" y="67475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3D8AD0"/>
              </a:gs>
              <a:gs pos="49000">
                <a:srgbClr val="00B0F0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2"/>
          <p:cNvSpPr/>
          <p:nvPr/>
        </p:nvSpPr>
        <p:spPr>
          <a:xfrm>
            <a:off x="-10137" y="2373"/>
            <a:ext cx="12198557" cy="815206"/>
          </a:xfrm>
          <a:custGeom>
            <a:avLst/>
            <a:gdLst>
              <a:gd name="csX0" fmla="*/ 0 w 12191301"/>
              <a:gd name="csY0" fmla="*/ 0 h 775627"/>
              <a:gd name="csX1" fmla="*/ 12191301 w 12191301"/>
              <a:gd name="csY1" fmla="*/ 0 h 775627"/>
              <a:gd name="csX2" fmla="*/ 12191301 w 12191301"/>
              <a:gd name="csY2" fmla="*/ 775627 h 775627"/>
              <a:gd name="csX3" fmla="*/ 0 w 12191301"/>
              <a:gd name="csY3" fmla="*/ 775627 h 775627"/>
              <a:gd name="csX4" fmla="*/ 0 w 12191301"/>
              <a:gd name="csY4" fmla="*/ 0 h 775627"/>
              <a:gd name="csX0-1" fmla="*/ 0 w 12191301"/>
              <a:gd name="csY0-2" fmla="*/ 0 h 775627"/>
              <a:gd name="csX1-3" fmla="*/ 12191301 w 12191301"/>
              <a:gd name="csY1-4" fmla="*/ 0 h 775627"/>
              <a:gd name="csX2-5" fmla="*/ 12191301 w 12191301"/>
              <a:gd name="csY2-6" fmla="*/ 775627 h 775627"/>
              <a:gd name="csX3-7" fmla="*/ 268515 w 12191301"/>
              <a:gd name="csY3-8" fmla="*/ 492598 h 775627"/>
              <a:gd name="csX4-9" fmla="*/ 0 w 12191301"/>
              <a:gd name="csY4-10" fmla="*/ 0 h 775627"/>
              <a:gd name="csX0-11" fmla="*/ 14514 w 12205815"/>
              <a:gd name="csY0-12" fmla="*/ 0 h 775627"/>
              <a:gd name="csX1-13" fmla="*/ 12205815 w 12205815"/>
              <a:gd name="csY1-14" fmla="*/ 0 h 775627"/>
              <a:gd name="csX2-15" fmla="*/ 12205815 w 12205815"/>
              <a:gd name="csY2-16" fmla="*/ 775627 h 775627"/>
              <a:gd name="csX3-17" fmla="*/ 0 w 12205815"/>
              <a:gd name="csY3-18" fmla="*/ 354713 h 775627"/>
              <a:gd name="csX4-19" fmla="*/ 14514 w 12205815"/>
              <a:gd name="csY4-20" fmla="*/ 0 h 775627"/>
              <a:gd name="csX0-21" fmla="*/ 14514 w 12205815"/>
              <a:gd name="csY0-22" fmla="*/ 0 h 775627"/>
              <a:gd name="csX1-23" fmla="*/ 12205815 w 12205815"/>
              <a:gd name="csY1-24" fmla="*/ 0 h 775627"/>
              <a:gd name="csX2-25" fmla="*/ 12205815 w 12205815"/>
              <a:gd name="csY2-26" fmla="*/ 775627 h 775627"/>
              <a:gd name="csX3-27" fmla="*/ 0 w 12205815"/>
              <a:gd name="csY3-28" fmla="*/ 354713 h 775627"/>
              <a:gd name="csX4-29" fmla="*/ 14514 w 12205815"/>
              <a:gd name="csY4-30" fmla="*/ 0 h 775627"/>
              <a:gd name="csX0-31" fmla="*/ 14514 w 12205815"/>
              <a:gd name="csY0-32" fmla="*/ 0 h 775627"/>
              <a:gd name="csX1-33" fmla="*/ 12205815 w 12205815"/>
              <a:gd name="csY1-34" fmla="*/ 0 h 775627"/>
              <a:gd name="csX2-35" fmla="*/ 12205815 w 12205815"/>
              <a:gd name="csY2-36" fmla="*/ 775627 h 775627"/>
              <a:gd name="csX3-37" fmla="*/ 0 w 12205815"/>
              <a:gd name="csY3-38" fmla="*/ 354713 h 775627"/>
              <a:gd name="csX4-39" fmla="*/ 14514 w 12205815"/>
              <a:gd name="csY4-40" fmla="*/ 0 h 775627"/>
              <a:gd name="csX0-41" fmla="*/ 14514 w 12205815"/>
              <a:gd name="csY0-42" fmla="*/ 0 h 805488"/>
              <a:gd name="csX1-43" fmla="*/ 12205815 w 12205815"/>
              <a:gd name="csY1-44" fmla="*/ 0 h 805488"/>
              <a:gd name="csX2-45" fmla="*/ 12205815 w 12205815"/>
              <a:gd name="csY2-46" fmla="*/ 775627 h 805488"/>
              <a:gd name="csX3-47" fmla="*/ 0 w 12205815"/>
              <a:gd name="csY3-48" fmla="*/ 354713 h 805488"/>
              <a:gd name="csX4-49" fmla="*/ 14514 w 12205815"/>
              <a:gd name="csY4-50" fmla="*/ 0 h 805488"/>
              <a:gd name="csX0-51" fmla="*/ 14514 w 12205815"/>
              <a:gd name="csY0-52" fmla="*/ 0 h 1029627"/>
              <a:gd name="csX1-53" fmla="*/ 12205815 w 12205815"/>
              <a:gd name="csY1-54" fmla="*/ 0 h 1029627"/>
              <a:gd name="csX2-55" fmla="*/ 12205815 w 12205815"/>
              <a:gd name="csY2-56" fmla="*/ 1029627 h 1029627"/>
              <a:gd name="csX3-57" fmla="*/ 0 w 12205815"/>
              <a:gd name="csY3-58" fmla="*/ 354713 h 1029627"/>
              <a:gd name="csX4-59" fmla="*/ 14514 w 12205815"/>
              <a:gd name="csY4-60" fmla="*/ 0 h 1029627"/>
              <a:gd name="csX0-61" fmla="*/ 0 w 12191301"/>
              <a:gd name="csY0-62" fmla="*/ 0 h 1029627"/>
              <a:gd name="csX1-63" fmla="*/ 12191301 w 12191301"/>
              <a:gd name="csY1-64" fmla="*/ 0 h 1029627"/>
              <a:gd name="csX2-65" fmla="*/ 12191301 w 12191301"/>
              <a:gd name="csY2-66" fmla="*/ 1029627 h 1029627"/>
              <a:gd name="csX3-67" fmla="*/ 14515 w 12191301"/>
              <a:gd name="csY3-68" fmla="*/ 441608 h 1029627"/>
              <a:gd name="csX4-69" fmla="*/ 0 w 12191301"/>
              <a:gd name="csY4-70" fmla="*/ 0 h 1029627"/>
              <a:gd name="csX0-71" fmla="*/ 7256 w 12198557"/>
              <a:gd name="csY0-72" fmla="*/ 0 h 1029627"/>
              <a:gd name="csX1-73" fmla="*/ 12198557 w 12198557"/>
              <a:gd name="csY1-74" fmla="*/ 0 h 1029627"/>
              <a:gd name="csX2-75" fmla="*/ 12198557 w 12198557"/>
              <a:gd name="csY2-76" fmla="*/ 1029627 h 1029627"/>
              <a:gd name="csX3-77" fmla="*/ 0 w 12198557"/>
              <a:gd name="csY3-78" fmla="*/ 450298 h 1029627"/>
              <a:gd name="csX4-79" fmla="*/ 7256 w 12198557"/>
              <a:gd name="csY4-80" fmla="*/ 0 h 1029627"/>
            </a:gdLst>
            <a:ahLst/>
            <a:cxnLst>
              <a:cxn ang="0">
                <a:pos x="csX0-1" y="csY0-2"/>
              </a:cxn>
              <a:cxn ang="0">
                <a:pos x="csX1-3" y="csY1-4"/>
              </a:cxn>
              <a:cxn ang="0">
                <a:pos x="csX2-5" y="csY2-6"/>
              </a:cxn>
              <a:cxn ang="0">
                <a:pos x="csX3-7" y="csY3-8"/>
              </a:cxn>
              <a:cxn ang="0">
                <a:pos x="csX4-9" y="csY4-10"/>
              </a:cxn>
            </a:cxnLst>
            <a:rect l="l" t="t" r="r" b="b"/>
            <a:pathLst>
              <a:path w="12198557" h="1029627">
                <a:moveTo>
                  <a:pt x="7256" y="0"/>
                </a:moveTo>
                <a:lnTo>
                  <a:pt x="12198557" y="0"/>
                </a:lnTo>
                <a:lnTo>
                  <a:pt x="12198557" y="1029627"/>
                </a:lnTo>
                <a:cubicBezTo>
                  <a:pt x="8129952" y="889322"/>
                  <a:pt x="12443347" y="1229231"/>
                  <a:pt x="0" y="450298"/>
                </a:cubicBezTo>
                <a:lnTo>
                  <a:pt x="7256" y="0"/>
                </a:lnTo>
                <a:close/>
              </a:path>
            </a:pathLst>
          </a:custGeom>
          <a:gradFill>
            <a:gsLst>
              <a:gs pos="0">
                <a:srgbClr val="00AC00"/>
              </a:gs>
              <a:gs pos="86000">
                <a:srgbClr val="64C25A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2"/>
          <p:cNvSpPr/>
          <p:nvPr/>
        </p:nvSpPr>
        <p:spPr>
          <a:xfrm flipH="1" flipV="1">
            <a:off x="-10138" y="6092397"/>
            <a:ext cx="12285643" cy="779858"/>
          </a:xfrm>
          <a:custGeom>
            <a:avLst/>
            <a:gdLst>
              <a:gd name="csX0" fmla="*/ 0 w 12191301"/>
              <a:gd name="csY0" fmla="*/ 0 h 775627"/>
              <a:gd name="csX1" fmla="*/ 12191301 w 12191301"/>
              <a:gd name="csY1" fmla="*/ 0 h 775627"/>
              <a:gd name="csX2" fmla="*/ 12191301 w 12191301"/>
              <a:gd name="csY2" fmla="*/ 775627 h 775627"/>
              <a:gd name="csX3" fmla="*/ 0 w 12191301"/>
              <a:gd name="csY3" fmla="*/ 775627 h 775627"/>
              <a:gd name="csX4" fmla="*/ 0 w 12191301"/>
              <a:gd name="csY4" fmla="*/ 0 h 775627"/>
              <a:gd name="csX0-1" fmla="*/ 0 w 12191301"/>
              <a:gd name="csY0-2" fmla="*/ 0 h 775627"/>
              <a:gd name="csX1-3" fmla="*/ 12191301 w 12191301"/>
              <a:gd name="csY1-4" fmla="*/ 0 h 775627"/>
              <a:gd name="csX2-5" fmla="*/ 12191301 w 12191301"/>
              <a:gd name="csY2-6" fmla="*/ 775627 h 775627"/>
              <a:gd name="csX3-7" fmla="*/ 268515 w 12191301"/>
              <a:gd name="csY3-8" fmla="*/ 492598 h 775627"/>
              <a:gd name="csX4-9" fmla="*/ 0 w 12191301"/>
              <a:gd name="csY4-10" fmla="*/ 0 h 775627"/>
              <a:gd name="csX0-11" fmla="*/ 14514 w 12205815"/>
              <a:gd name="csY0-12" fmla="*/ 0 h 775627"/>
              <a:gd name="csX1-13" fmla="*/ 12205815 w 12205815"/>
              <a:gd name="csY1-14" fmla="*/ 0 h 775627"/>
              <a:gd name="csX2-15" fmla="*/ 12205815 w 12205815"/>
              <a:gd name="csY2-16" fmla="*/ 775627 h 775627"/>
              <a:gd name="csX3-17" fmla="*/ 0 w 12205815"/>
              <a:gd name="csY3-18" fmla="*/ 354713 h 775627"/>
              <a:gd name="csX4-19" fmla="*/ 14514 w 12205815"/>
              <a:gd name="csY4-20" fmla="*/ 0 h 775627"/>
              <a:gd name="csX0-21" fmla="*/ 14514 w 12205815"/>
              <a:gd name="csY0-22" fmla="*/ 0 h 775627"/>
              <a:gd name="csX1-23" fmla="*/ 12205815 w 12205815"/>
              <a:gd name="csY1-24" fmla="*/ 0 h 775627"/>
              <a:gd name="csX2-25" fmla="*/ 12205815 w 12205815"/>
              <a:gd name="csY2-26" fmla="*/ 775627 h 775627"/>
              <a:gd name="csX3-27" fmla="*/ 0 w 12205815"/>
              <a:gd name="csY3-28" fmla="*/ 354713 h 775627"/>
              <a:gd name="csX4-29" fmla="*/ 14514 w 12205815"/>
              <a:gd name="csY4-30" fmla="*/ 0 h 775627"/>
              <a:gd name="csX0-31" fmla="*/ 14514 w 12205815"/>
              <a:gd name="csY0-32" fmla="*/ 0 h 775627"/>
              <a:gd name="csX1-33" fmla="*/ 12205815 w 12205815"/>
              <a:gd name="csY1-34" fmla="*/ 0 h 775627"/>
              <a:gd name="csX2-35" fmla="*/ 12205815 w 12205815"/>
              <a:gd name="csY2-36" fmla="*/ 775627 h 775627"/>
              <a:gd name="csX3-37" fmla="*/ 0 w 12205815"/>
              <a:gd name="csY3-38" fmla="*/ 354713 h 775627"/>
              <a:gd name="csX4-39" fmla="*/ 14514 w 12205815"/>
              <a:gd name="csY4-40" fmla="*/ 0 h 775627"/>
              <a:gd name="csX0-41" fmla="*/ 14514 w 12205815"/>
              <a:gd name="csY0-42" fmla="*/ 0 h 805488"/>
              <a:gd name="csX1-43" fmla="*/ 12205815 w 12205815"/>
              <a:gd name="csY1-44" fmla="*/ 0 h 805488"/>
              <a:gd name="csX2-45" fmla="*/ 12205815 w 12205815"/>
              <a:gd name="csY2-46" fmla="*/ 775627 h 805488"/>
              <a:gd name="csX3-47" fmla="*/ 0 w 12205815"/>
              <a:gd name="csY3-48" fmla="*/ 354713 h 805488"/>
              <a:gd name="csX4-49" fmla="*/ 14514 w 12205815"/>
              <a:gd name="csY4-50" fmla="*/ 0 h 805488"/>
              <a:gd name="csX0-51" fmla="*/ 14514 w 12205815"/>
              <a:gd name="csY0-52" fmla="*/ 0 h 1029627"/>
              <a:gd name="csX1-53" fmla="*/ 12205815 w 12205815"/>
              <a:gd name="csY1-54" fmla="*/ 0 h 1029627"/>
              <a:gd name="csX2-55" fmla="*/ 12205815 w 12205815"/>
              <a:gd name="csY2-56" fmla="*/ 1029627 h 1029627"/>
              <a:gd name="csX3-57" fmla="*/ 0 w 12205815"/>
              <a:gd name="csY3-58" fmla="*/ 354713 h 1029627"/>
              <a:gd name="csX4-59" fmla="*/ 14514 w 12205815"/>
              <a:gd name="csY4-60" fmla="*/ 0 h 1029627"/>
              <a:gd name="csX0-61" fmla="*/ 0 w 12191301"/>
              <a:gd name="csY0-62" fmla="*/ 0 h 1029627"/>
              <a:gd name="csX1-63" fmla="*/ 12191301 w 12191301"/>
              <a:gd name="csY1-64" fmla="*/ 0 h 1029627"/>
              <a:gd name="csX2-65" fmla="*/ 12191301 w 12191301"/>
              <a:gd name="csY2-66" fmla="*/ 1029627 h 1029627"/>
              <a:gd name="csX3-67" fmla="*/ 14515 w 12191301"/>
              <a:gd name="csY3-68" fmla="*/ 441608 h 1029627"/>
              <a:gd name="csX4-69" fmla="*/ 0 w 12191301"/>
              <a:gd name="csY4-70" fmla="*/ 0 h 1029627"/>
              <a:gd name="csX0-71" fmla="*/ 7256 w 12198557"/>
              <a:gd name="csY0-72" fmla="*/ 0 h 1029627"/>
              <a:gd name="csX1-73" fmla="*/ 12198557 w 12198557"/>
              <a:gd name="csY1-74" fmla="*/ 0 h 1029627"/>
              <a:gd name="csX2-75" fmla="*/ 12198557 w 12198557"/>
              <a:gd name="csY2-76" fmla="*/ 1029627 h 1029627"/>
              <a:gd name="csX3-77" fmla="*/ 0 w 12198557"/>
              <a:gd name="csY3-78" fmla="*/ 450298 h 1029627"/>
              <a:gd name="csX4-79" fmla="*/ 7256 w 12198557"/>
              <a:gd name="csY4-80" fmla="*/ 0 h 1029627"/>
            </a:gdLst>
            <a:ahLst/>
            <a:cxnLst>
              <a:cxn ang="0">
                <a:pos x="csX0-1" y="csY0-2"/>
              </a:cxn>
              <a:cxn ang="0">
                <a:pos x="csX1-3" y="csY1-4"/>
              </a:cxn>
              <a:cxn ang="0">
                <a:pos x="csX2-5" y="csY2-6"/>
              </a:cxn>
              <a:cxn ang="0">
                <a:pos x="csX3-7" y="csY3-8"/>
              </a:cxn>
              <a:cxn ang="0">
                <a:pos x="csX4-9" y="csY4-10"/>
              </a:cxn>
            </a:cxnLst>
            <a:rect l="l" t="t" r="r" b="b"/>
            <a:pathLst>
              <a:path w="12198557" h="1029627">
                <a:moveTo>
                  <a:pt x="7256" y="0"/>
                </a:moveTo>
                <a:lnTo>
                  <a:pt x="12198557" y="0"/>
                </a:lnTo>
                <a:lnTo>
                  <a:pt x="12198557" y="1029627"/>
                </a:lnTo>
                <a:cubicBezTo>
                  <a:pt x="8129952" y="889322"/>
                  <a:pt x="12443347" y="1229231"/>
                  <a:pt x="0" y="450298"/>
                </a:cubicBezTo>
                <a:lnTo>
                  <a:pt x="7256" y="0"/>
                </a:lnTo>
                <a:close/>
              </a:path>
            </a:pathLst>
          </a:custGeom>
          <a:gradFill>
            <a:gsLst>
              <a:gs pos="0">
                <a:srgbClr val="00AC00"/>
              </a:gs>
              <a:gs pos="86000">
                <a:srgbClr val="64C25A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picture 5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sp>
        <p:nvSpPr>
          <p:cNvPr id="530" name="rect 530"/>
          <p:cNvSpPr/>
          <p:nvPr/>
        </p:nvSpPr>
        <p:spPr>
          <a:xfrm>
            <a:off x="0" y="-2"/>
            <a:ext cx="12192000" cy="6858002"/>
          </a:xfrm>
          <a:prstGeom prst="rect">
            <a:avLst/>
          </a:prstGeom>
          <a:solidFill>
            <a:srgbClr val="64C25A">
              <a:alpha val="88627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solidFill>
                <a:srgbClr val="2797DB"/>
              </a:solidFill>
            </a:endParaRPr>
          </a:p>
        </p:txBody>
      </p:sp>
      <p:sp>
        <p:nvSpPr>
          <p:cNvPr id="538" name="rect 538"/>
          <p:cNvSpPr/>
          <p:nvPr/>
        </p:nvSpPr>
        <p:spPr>
          <a:xfrm>
            <a:off x="6713220" y="2562044"/>
            <a:ext cx="4972685" cy="2371090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/>
            <a:r>
              <a:rPr lang="zh-CN" altLang="en-US" sz="2000" b="1" dirty="0">
                <a:solidFill>
                  <a:srgbClr val="2797DB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招商联系人</a:t>
            </a:r>
            <a:r>
              <a:rPr lang="en-US" altLang="zh-CN" sz="2000" b="1" dirty="0">
                <a:solidFill>
                  <a:srgbClr val="2797DB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2000" b="1" dirty="0">
                <a:solidFill>
                  <a:srgbClr val="2797DB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</a:t>
            </a:r>
            <a:endParaRPr lang="zh-CN" altLang="en-US" sz="2000" b="1" dirty="0">
              <a:solidFill>
                <a:srgbClr val="2797DB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/>
            <a:endParaRPr lang="zh-CN" altLang="en-US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/>
            <a:endParaRPr lang="zh-CN" altLang="en-US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/>
            <a:endParaRPr lang="zh-CN" altLang="en-US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/>
            <a:endParaRPr lang="zh-CN" altLang="en-US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/>
            <a:endParaRPr lang="zh-CN" altLang="en-US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/>
            <a:r>
              <a:rPr lang="zh-CN" altLang="en-US" b="1" dirty="0">
                <a:solidFill>
                  <a:srgbClr val="2797DB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刘先生</a:t>
            </a:r>
            <a:r>
              <a:rPr lang="en-US" altLang="zh-CN" b="1" dirty="0">
                <a:solidFill>
                  <a:srgbClr val="2797DB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15874421888  </a:t>
            </a:r>
            <a:r>
              <a:rPr lang="zh-CN" altLang="en-US" b="1" dirty="0">
                <a:solidFill>
                  <a:srgbClr val="2797DB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覃先生</a:t>
            </a:r>
            <a:r>
              <a:rPr lang="en-US" altLang="zh-CN" b="1" dirty="0">
                <a:solidFill>
                  <a:srgbClr val="2797DB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18507448383</a:t>
            </a:r>
            <a:endParaRPr lang="en-US" altLang="zh-CN" b="1" dirty="0">
              <a:solidFill>
                <a:srgbClr val="2797DB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42" name="textbox 542"/>
          <p:cNvSpPr/>
          <p:nvPr/>
        </p:nvSpPr>
        <p:spPr>
          <a:xfrm>
            <a:off x="1621790" y="470354"/>
            <a:ext cx="8455025" cy="12522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r>
              <a:rPr sz="2800" b="1" kern="0" spc="0" dirty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湘超联赛</a:t>
            </a:r>
            <a:r>
              <a:rPr lang="zh-CN" sz="2800" b="1" kern="0" spc="0" dirty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张家界赛区</a:t>
            </a:r>
            <a:r>
              <a:rPr sz="2800" b="1" kern="0" spc="0" dirty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唯一广告招商</a:t>
            </a:r>
            <a:r>
              <a:rPr sz="2800" b="1" kern="0" spc="-10" dirty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代理机构</a:t>
            </a:r>
            <a:endParaRPr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r>
              <a:rPr lang="en-US" altLang="zh-CN" sz="28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</a:t>
            </a:r>
            <a:r>
              <a:rPr lang="zh-CN" sz="28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张家界市澧兰体育发展有限公司</a:t>
            </a:r>
            <a:endParaRPr lang="zh-CN" sz="2800" b="1" kern="0" spc="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46" name="textbox 546"/>
          <p:cNvSpPr/>
          <p:nvPr/>
        </p:nvSpPr>
        <p:spPr>
          <a:xfrm>
            <a:off x="1347428" y="2736131"/>
            <a:ext cx="1923414" cy="6927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770" algn="l" rtl="0" eaLnBrk="0">
              <a:lnSpc>
                <a:spcPct val="87000"/>
              </a:lnSpc>
            </a:pPr>
            <a:endParaRPr lang="en-US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textbox 556"/>
          <p:cNvSpPr/>
          <p:nvPr/>
        </p:nvSpPr>
        <p:spPr>
          <a:xfrm>
            <a:off x="225425" y="2006419"/>
            <a:ext cx="6102985" cy="30130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0" algn="l" rtl="0" eaLnBrk="0" fontAlgn="auto">
              <a:lnSpc>
                <a:spcPct val="150000"/>
              </a:lnSpc>
            </a:pPr>
            <a:r>
              <a:rPr lang="en-US" sz="1600" b="1" kern="0" spc="8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</a:rPr>
              <a:t>   </a:t>
            </a:r>
            <a:r>
              <a:rPr sz="1600" b="1" kern="0" spc="8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</a:rPr>
              <a:t>★</a:t>
            </a:r>
            <a:r>
              <a:rPr sz="1600" b="1" kern="0" spc="8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期待与各行业优秀企业携手合作 ，以湘超联</a:t>
            </a:r>
            <a:r>
              <a:rPr sz="1600" b="1" kern="0" spc="7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赛为平台 ，共同挖掘</a:t>
            </a:r>
            <a:r>
              <a:rPr lang="zh-CN" sz="1600" b="1" kern="0" spc="7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张家界</a:t>
            </a:r>
            <a:r>
              <a:rPr sz="1600" b="1" kern="0" spc="7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体育文旅消费市场的巨大潜力</a:t>
            </a:r>
            <a:r>
              <a:rPr lang="zh-CN" sz="1600" b="1" kern="0" spc="7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</a:t>
            </a:r>
            <a:r>
              <a:rPr sz="1600" b="1" kern="0" spc="7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实现 “赛事品牌</a:t>
            </a:r>
            <a:r>
              <a:rPr sz="1600" b="1" kern="0" spc="23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600" b="1" kern="0" spc="7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 企业品牌</a:t>
            </a:r>
            <a:r>
              <a:rPr sz="1600" b="1" kern="0" spc="23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600" b="1" kern="0" spc="7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 城市 </a:t>
            </a:r>
            <a:r>
              <a:rPr sz="1600" b="1" kern="0" spc="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IP</a:t>
            </a:r>
            <a:r>
              <a:rPr sz="1600" b="1" kern="0" spc="6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sz="1600" b="1" kern="0" spc="11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600" b="1" kern="0" spc="6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的三方共赢</a:t>
            </a:r>
            <a:endParaRPr sz="16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13030" indent="0" algn="l" rtl="0" eaLnBrk="0" fontAlgn="auto">
              <a:lnSpc>
                <a:spcPct val="150000"/>
              </a:lnSpc>
              <a:spcBef>
                <a:spcPts val="1095"/>
              </a:spcBef>
            </a:pPr>
            <a:r>
              <a:rPr lang="en-US" sz="1600" b="1" kern="0" spc="8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  <a:sym typeface="+mn-ea"/>
              </a:rPr>
              <a:t>  </a:t>
            </a:r>
            <a:r>
              <a:rPr sz="1600" b="1" kern="0" spc="8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  <a:sym typeface="+mn-ea"/>
              </a:rPr>
              <a:t>★</a:t>
            </a:r>
            <a:r>
              <a:rPr sz="1600" b="1" kern="0" spc="8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我们将以专业的运营、</a:t>
            </a:r>
            <a:r>
              <a:rPr sz="1600" b="1" kern="0" spc="-31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600" b="1" kern="0" spc="8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完善的权益保障、</a:t>
            </a:r>
            <a:r>
              <a:rPr sz="1600" b="1" kern="0" spc="-32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600" b="1" kern="0" spc="8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定制化的服务 ，为合作伙伴带来超预期的品牌推广效果</a:t>
            </a:r>
            <a:r>
              <a:rPr lang="zh-CN" sz="1600" b="1" kern="0" spc="8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</a:t>
            </a:r>
            <a:r>
              <a:rPr sz="1600" b="1" kern="0" spc="8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与合作伙伴一起 ，让湘超联赛成为</a:t>
            </a:r>
            <a:r>
              <a:rPr lang="zh-CN" sz="1600" b="1" kern="0" spc="8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张家界</a:t>
            </a:r>
            <a:r>
              <a:rPr sz="1600" b="1" kern="0" spc="8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体育的</a:t>
            </a:r>
            <a:r>
              <a:rPr sz="1600" b="1" kern="0" spc="7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一张闪亮</a:t>
            </a:r>
            <a:r>
              <a:rPr lang="zh-CN" sz="1600" b="1" kern="0" spc="7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名片</a:t>
            </a:r>
            <a:endParaRPr lang="zh-CN" sz="1600" b="1" kern="0" spc="70" dirty="0">
              <a:solidFill>
                <a:srgbClr val="FFFFFF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13030" indent="0" algn="l" rtl="0" eaLnBrk="0" fontAlgn="auto">
              <a:lnSpc>
                <a:spcPct val="150000"/>
              </a:lnSpc>
              <a:spcBef>
                <a:spcPts val="1095"/>
              </a:spcBef>
            </a:pPr>
            <a:r>
              <a:rPr lang="en-US" sz="1600" b="1" kern="0" spc="8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  <a:sym typeface="+mn-ea"/>
              </a:rPr>
              <a:t>  </a:t>
            </a:r>
            <a:r>
              <a:rPr sz="1600" b="1" kern="0" spc="8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charset="-122"/>
                <a:sym typeface="+mn-ea"/>
              </a:rPr>
              <a:t>★</a:t>
            </a:r>
            <a:r>
              <a:rPr sz="1600" b="1" kern="0" spc="9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共同推</a:t>
            </a:r>
            <a:r>
              <a:rPr lang="zh-CN" sz="1600" b="1" kern="0" spc="9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动张家界</a:t>
            </a:r>
            <a:r>
              <a:rPr sz="1600" b="1" kern="0" spc="9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体育强</a:t>
            </a:r>
            <a:r>
              <a:rPr lang="zh-CN" sz="1600" b="1" kern="0" spc="9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市</a:t>
            </a:r>
            <a:r>
              <a:rPr sz="1600" b="1" kern="0" spc="9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sz="1600" b="1" kern="0" spc="-31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sz="1600" b="1" kern="0" spc="9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文旅强</a:t>
            </a:r>
            <a:r>
              <a:rPr lang="zh-CN" sz="1600" b="1" kern="0" spc="9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市</a:t>
            </a:r>
            <a:r>
              <a:rPr sz="1600" b="1" kern="0" spc="8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建设</a:t>
            </a:r>
            <a:endParaRPr sz="16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739900" algn="l" rtl="0" eaLnBrk="0">
              <a:lnSpc>
                <a:spcPct val="88000"/>
              </a:lnSpc>
              <a:spcBef>
                <a:spcPts val="5"/>
              </a:spcBef>
            </a:pPr>
            <a:endParaRPr sz="16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478" name="picture 4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305" y="5100139"/>
            <a:ext cx="9624060" cy="13030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885" y="3271054"/>
            <a:ext cx="1244600" cy="11931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6285" y="3308519"/>
            <a:ext cx="1223645" cy="11557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  <a:alpha val="1000"/>
            </a:schemeClr>
          </a:solidFill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"/>
            <a:ext cx="12192000" cy="4777742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54" name="rect 54"/>
          <p:cNvSpPr/>
          <p:nvPr/>
        </p:nvSpPr>
        <p:spPr>
          <a:xfrm>
            <a:off x="624522" y="1058862"/>
            <a:ext cx="5235892" cy="687958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-2" y="-187523"/>
            <a:ext cx="12192001" cy="4965262"/>
          </a:xfrm>
          <a:prstGeom prst="rect">
            <a:avLst/>
          </a:prstGeom>
          <a:solidFill>
            <a:srgbClr val="64C2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textbox 56"/>
          <p:cNvSpPr/>
          <p:nvPr/>
        </p:nvSpPr>
        <p:spPr>
          <a:xfrm>
            <a:off x="377190" y="167005"/>
            <a:ext cx="7911465" cy="46107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7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958850" algn="l" rtl="0" eaLnBrk="0">
              <a:lnSpc>
                <a:spcPct val="86000"/>
              </a:lnSpc>
              <a:tabLst>
                <a:tab pos="1130300" algn="l"/>
              </a:tabLst>
            </a:pPr>
            <a:r>
              <a:rPr sz="32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3200" kern="0" spc="2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2025湘超联赛</a:t>
            </a:r>
            <a:r>
              <a:rPr lang="zh-CN" sz="3200" b="1" kern="0" spc="200" dirty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张家界</a:t>
            </a:r>
            <a:r>
              <a:rPr lang="zh-CN" sz="3200" kern="0" spc="2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赛区</a:t>
            </a:r>
            <a:endParaRPr sz="3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9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73380" algn="l" rtl="0" eaLnBrk="0">
              <a:lnSpc>
                <a:spcPts val="4225"/>
              </a:lnSpc>
              <a:spcBef>
                <a:spcPts val="965"/>
              </a:spcBef>
              <a:tabLst>
                <a:tab pos="1031875" algn="l"/>
              </a:tabLst>
            </a:pPr>
            <a:r>
              <a:rPr sz="3200" b="1" kern="0" spc="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lang="zh-CN" altLang="en-US" sz="3200" b="1" kern="0" spc="0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被</a:t>
            </a:r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誉为</a:t>
            </a:r>
            <a:r>
              <a:rPr lang="en-US" altLang="zh-CN" sz="32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仙侠网红赛场</a:t>
            </a:r>
            <a:r>
              <a:rPr lang="en-US" altLang="zh-CN" sz="32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sz="3200" b="1" kern="0" spc="0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endParaRPr sz="3200" b="1" kern="0" spc="0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73380" indent="0" algn="l" rtl="0" eaLnBrk="0" fontAlgn="auto">
              <a:lnSpc>
                <a:spcPts val="2225"/>
              </a:lnSpc>
              <a:spcBef>
                <a:spcPts val="900"/>
              </a:spcBef>
              <a:tabLst>
                <a:tab pos="1031875" algn="l"/>
              </a:tabLst>
            </a:pPr>
            <a:r>
              <a:rPr lang="en-US" altLang="zh-CN" sz="17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17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湖南省足球超级联赛（湘超）张家界赛区，是全省现象级体育流量洼地，更是张家界全城聚焦、全民狂欢的顶级赛事，热度持续引爆全城，流量精准覆盖本地核心人群。</a:t>
            </a:r>
            <a:endParaRPr lang="zh-CN" altLang="en-US" sz="17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73380" indent="0" algn="l" rtl="0" eaLnBrk="0" fontAlgn="auto">
              <a:lnSpc>
                <a:spcPts val="2225"/>
              </a:lnSpc>
              <a:spcBef>
                <a:spcPts val="900"/>
              </a:spcBef>
              <a:tabLst>
                <a:tab pos="1031875" algn="l"/>
              </a:tabLst>
            </a:pPr>
            <a:r>
              <a:rPr lang="en-US" altLang="zh-CN" sz="17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17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作为湘超人气最火爆的赛区之一，张家界主场被誉为</a:t>
            </a:r>
            <a:r>
              <a:rPr lang="en-US" altLang="zh-CN" sz="17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7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仙侠网红赛场</a:t>
            </a:r>
            <a:r>
              <a:rPr lang="en-US" altLang="zh-CN" sz="17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7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，主场赛事场均到场观众超</a:t>
            </a:r>
            <a:r>
              <a:rPr lang="en-US" altLang="zh-CN" sz="17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7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万人次，多场比赛座无虚席、一票难求，单场预约峰值超</a:t>
            </a:r>
            <a:r>
              <a:rPr lang="en-US" altLang="zh-CN" sz="17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14</a:t>
            </a:r>
            <a:r>
              <a:rPr lang="zh-CN" altLang="en-US" sz="17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万人涌入，数万球迷齐聚贺龙体育中心呐喊助威，全城氛围感拉满。赛事自带超强本地传播力，抖音、视频号、朋友圈全城刷屏，</a:t>
            </a:r>
            <a:r>
              <a:rPr lang="en-US" altLang="zh-CN" sz="17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#</a:t>
            </a:r>
            <a:r>
              <a:rPr lang="zh-CN" altLang="en-US" sz="17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张家界湘超</a:t>
            </a:r>
            <a:r>
              <a:rPr lang="en-US" altLang="zh-CN" sz="17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17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多次登上本地热搜，全网曝光量数百万级，本地中青年主力消费群体、政企圈层、文旅游客全面覆盖，球迷黏性极强、参与热情空前高涨。</a:t>
            </a:r>
            <a:endParaRPr lang="zh-CN" altLang="en-US" sz="17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984885" algn="l" rtl="0" eaLnBrk="0">
              <a:lnSpc>
                <a:spcPts val="2325"/>
              </a:lnSpc>
              <a:spcBef>
                <a:spcPts val="515"/>
              </a:spcBef>
            </a:pPr>
            <a:endParaRPr lang="zh-CN" altLang="en-US" sz="1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8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63652" y="179831"/>
            <a:ext cx="946403" cy="739140"/>
          </a:xfrm>
          <a:prstGeom prst="rect">
            <a:avLst/>
          </a:prstGeom>
        </p:spPr>
      </p:pic>
      <p:sp>
        <p:nvSpPr>
          <p:cNvPr id="60" name="textbox 60"/>
          <p:cNvSpPr/>
          <p:nvPr/>
        </p:nvSpPr>
        <p:spPr>
          <a:xfrm>
            <a:off x="0" y="4777740"/>
            <a:ext cx="12192000" cy="2080260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8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8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778510" algn="l" rtl="0" eaLnBrk="0">
              <a:lnSpc>
                <a:spcPts val="3685"/>
              </a:lnSpc>
              <a:spcBef>
                <a:spcPts val="0"/>
              </a:spcBef>
            </a:pPr>
            <a:r>
              <a:rPr sz="1700" b="1" kern="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湘超联赛</a:t>
            </a:r>
            <a:r>
              <a:rPr lang="zh-CN" sz="1700" b="1" kern="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张家界赛区</a:t>
            </a:r>
            <a:r>
              <a:rPr sz="1700" b="1" kern="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不仅创造了</a:t>
            </a:r>
            <a:r>
              <a:rPr sz="2700" b="1" kern="0" spc="90" dirty="0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超过</a:t>
            </a:r>
            <a:r>
              <a:rPr lang="en-US" sz="2700" b="1" kern="0" spc="90" dirty="0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14.7</a:t>
            </a:r>
            <a:r>
              <a:rPr sz="2700" b="1" kern="0" spc="90" dirty="0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万人次</a:t>
            </a:r>
            <a:r>
              <a:rPr sz="1700" b="1" kern="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的现场观赛纪录</a:t>
            </a:r>
            <a:endParaRPr sz="1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78510" algn="l" rtl="0" eaLnBrk="0">
              <a:lnSpc>
                <a:spcPct val="88000"/>
              </a:lnSpc>
              <a:spcBef>
                <a:spcPts val="1310"/>
              </a:spcBef>
            </a:pPr>
            <a:r>
              <a:rPr sz="1700" b="1" kern="0" spc="100" dirty="0" err="1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更在全网引发了</a:t>
            </a:r>
            <a:r>
              <a:rPr sz="1700" b="1" kern="0" spc="100" dirty="0" err="1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超</a:t>
            </a:r>
            <a:r>
              <a:rPr lang="zh-CN" sz="1700" b="1" kern="0" spc="100" dirty="0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百万</a:t>
            </a:r>
            <a:r>
              <a:rPr sz="1700" b="1" kern="0" spc="100" dirty="0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次的</a:t>
            </a:r>
            <a:r>
              <a:rPr sz="1700" b="1" kern="0" spc="90" dirty="0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传播热潮</a:t>
            </a:r>
            <a:endParaRPr sz="1700" dirty="0">
              <a:solidFill>
                <a:srgbClr val="00AC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endParaRPr sz="13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778510" algn="l" rtl="0" eaLnBrk="0">
              <a:lnSpc>
                <a:spcPct val="87000"/>
              </a:lnSpc>
              <a:spcBef>
                <a:spcPts val="5"/>
              </a:spcBef>
            </a:pPr>
            <a:r>
              <a:rPr sz="1700" b="1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成为湖南一张闪亮的</a:t>
            </a:r>
            <a:r>
              <a:rPr lang="zh-CN" sz="1700" b="1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文</a:t>
            </a:r>
            <a:r>
              <a:rPr sz="1700" b="1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体</a:t>
            </a:r>
            <a:r>
              <a:rPr lang="zh-CN" sz="1700" b="1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旅</a:t>
            </a:r>
            <a:r>
              <a:rPr sz="1700" b="1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名片 ，成功</a:t>
            </a:r>
            <a:r>
              <a:rPr sz="2000" b="1" kern="0" spc="30" dirty="0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带动了全</a:t>
            </a:r>
            <a:r>
              <a:rPr lang="zh-CN" sz="2000" b="1" kern="0" spc="30" dirty="0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</a:t>
            </a:r>
            <a:r>
              <a:rPr sz="2000" b="1" kern="0" spc="30" dirty="0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的文旅消费和城市活力</a:t>
            </a:r>
            <a:endParaRPr sz="2000" dirty="0">
              <a:solidFill>
                <a:srgbClr val="00AC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4325" y="-193675"/>
            <a:ext cx="4316730" cy="528891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66" name="picture 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" y="0"/>
            <a:ext cx="12192000" cy="5261956"/>
          </a:xfrm>
          <a:prstGeom prst="rect">
            <a:avLst/>
          </a:prstGeom>
          <a:solidFill>
            <a:srgbClr val="1CBB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-2" y="-187524"/>
            <a:ext cx="12192001" cy="5449479"/>
          </a:xfrm>
          <a:prstGeom prst="rect">
            <a:avLst/>
          </a:prstGeom>
          <a:solidFill>
            <a:srgbClr val="64C2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textbox 70"/>
          <p:cNvSpPr/>
          <p:nvPr/>
        </p:nvSpPr>
        <p:spPr>
          <a:xfrm>
            <a:off x="954252" y="1453108"/>
            <a:ext cx="2092960" cy="27025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40640" algn="l" rtl="0" eaLnBrk="0">
              <a:lnSpc>
                <a:spcPct val="88000"/>
              </a:lnSpc>
            </a:pPr>
            <a:r>
              <a:rPr sz="17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现场观</a:t>
            </a:r>
            <a:r>
              <a:rPr lang="zh-CN" sz="17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赛</a:t>
            </a:r>
            <a:r>
              <a:rPr sz="17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总人数</a:t>
            </a:r>
            <a:endParaRPr sz="1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1910" algn="l" rtl="0" eaLnBrk="0">
              <a:lnSpc>
                <a:spcPts val="4225"/>
              </a:lnSpc>
              <a:spcBef>
                <a:spcPts val="1375"/>
              </a:spcBef>
            </a:pPr>
            <a:r>
              <a:rPr sz="32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2413090</a:t>
            </a:r>
            <a:r>
              <a:rPr sz="23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</a:t>
            </a:r>
            <a:endParaRPr sz="2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2325"/>
              </a:lnSpc>
              <a:spcBef>
                <a:spcPts val="520"/>
              </a:spcBef>
            </a:pPr>
            <a:r>
              <a:rPr sz="1700" kern="0" spc="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接待游客总计/人次</a:t>
            </a:r>
            <a:endParaRPr sz="1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6035" algn="l" rtl="0" eaLnBrk="0">
              <a:lnSpc>
                <a:spcPts val="4225"/>
              </a:lnSpc>
              <a:spcBef>
                <a:spcPts val="525"/>
              </a:spcBef>
            </a:pPr>
            <a:r>
              <a:rPr sz="32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6688.6</a:t>
            </a:r>
            <a:r>
              <a:rPr sz="23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万元</a:t>
            </a:r>
            <a:endParaRPr sz="2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2" name="textbox 72"/>
          <p:cNvSpPr/>
          <p:nvPr/>
        </p:nvSpPr>
        <p:spPr>
          <a:xfrm>
            <a:off x="9332137" y="1451965"/>
            <a:ext cx="1738629" cy="265557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8000"/>
              </a:lnSpc>
            </a:pPr>
            <a:r>
              <a:rPr sz="17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覆盖网络用户</a:t>
            </a:r>
            <a:endParaRPr sz="1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9685" algn="l" rtl="0" eaLnBrk="0">
              <a:lnSpc>
                <a:spcPts val="4225"/>
              </a:lnSpc>
              <a:spcBef>
                <a:spcPts val="1045"/>
              </a:spcBef>
            </a:pPr>
            <a:r>
              <a:rPr sz="32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48.0</a:t>
            </a:r>
            <a:r>
              <a:rPr sz="23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</a:t>
            </a:r>
            <a:endParaRPr sz="2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0480" algn="l" rtl="0" eaLnBrk="0">
              <a:lnSpc>
                <a:spcPts val="2325"/>
              </a:lnSpc>
              <a:spcBef>
                <a:spcPts val="520"/>
              </a:spcBef>
            </a:pPr>
            <a:r>
              <a:rPr sz="1700" kern="0" spc="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总决赛抢票/人次</a:t>
            </a:r>
            <a:endParaRPr sz="1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55880" algn="l" rtl="0" eaLnBrk="0">
              <a:lnSpc>
                <a:spcPts val="4225"/>
              </a:lnSpc>
              <a:spcBef>
                <a:spcPts val="540"/>
              </a:spcBef>
            </a:pPr>
            <a:r>
              <a:rPr sz="3200" b="1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337.6</a:t>
            </a:r>
            <a:r>
              <a:rPr sz="2300" b="1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</a:t>
            </a:r>
            <a:endParaRPr sz="2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4" name="textbox 74"/>
          <p:cNvSpPr/>
          <p:nvPr/>
        </p:nvSpPr>
        <p:spPr>
          <a:xfrm>
            <a:off x="4104005" y="1565275"/>
            <a:ext cx="2033270" cy="25469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7000"/>
              </a:lnSpc>
            </a:pPr>
            <a:r>
              <a:rPr sz="1700" kern="0" spc="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带动消费</a:t>
            </a:r>
            <a:endParaRPr sz="1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6510" algn="l" rtl="0" eaLnBrk="0">
              <a:lnSpc>
                <a:spcPts val="4225"/>
              </a:lnSpc>
              <a:spcBef>
                <a:spcPts val="1275"/>
              </a:spcBef>
            </a:pPr>
            <a:r>
              <a:rPr sz="3200" b="1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136.79</a:t>
            </a:r>
            <a:r>
              <a:rPr sz="2300" b="1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</a:t>
            </a:r>
            <a:endParaRPr sz="2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4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4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59690" algn="l" rtl="0" eaLnBrk="0">
              <a:lnSpc>
                <a:spcPct val="87000"/>
              </a:lnSpc>
              <a:spcBef>
                <a:spcPts val="515"/>
              </a:spcBef>
            </a:pPr>
            <a:r>
              <a:rPr sz="17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热门话题传播</a:t>
            </a:r>
            <a:endParaRPr sz="1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61595" algn="l" rtl="0" eaLnBrk="0">
              <a:lnSpc>
                <a:spcPts val="4225"/>
              </a:lnSpc>
              <a:spcBef>
                <a:spcPts val="685"/>
              </a:spcBef>
            </a:pPr>
            <a:r>
              <a:rPr sz="3200" b="1" kern="0" spc="-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163.5</a:t>
            </a:r>
            <a:r>
              <a:rPr sz="2300" b="1" kern="0" spc="-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</a:t>
            </a:r>
            <a:endParaRPr sz="2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6" name="textbox 76"/>
          <p:cNvSpPr/>
          <p:nvPr/>
        </p:nvSpPr>
        <p:spPr>
          <a:xfrm>
            <a:off x="6927100" y="1452067"/>
            <a:ext cx="1325880" cy="266001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4130" algn="l" rtl="0" eaLnBrk="0">
              <a:lnSpc>
                <a:spcPct val="87000"/>
              </a:lnSpc>
            </a:pPr>
            <a:r>
              <a:rPr sz="1700" kern="0" spc="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热搜上榜</a:t>
            </a:r>
            <a:endParaRPr sz="1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ts val="4225"/>
              </a:lnSpc>
              <a:spcBef>
                <a:spcPts val="1090"/>
              </a:spcBef>
            </a:pPr>
            <a:r>
              <a:rPr sz="32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4735</a:t>
            </a:r>
            <a:r>
              <a:rPr sz="23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次</a:t>
            </a:r>
            <a:endParaRPr sz="2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6675" algn="l" rtl="0" eaLnBrk="0">
              <a:lnSpc>
                <a:spcPct val="88000"/>
              </a:lnSpc>
              <a:spcBef>
                <a:spcPts val="510"/>
              </a:spcBef>
            </a:pPr>
            <a:r>
              <a:rPr sz="17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位列榜首</a:t>
            </a:r>
            <a:endParaRPr sz="1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15570" algn="l" rtl="0" eaLnBrk="0">
              <a:lnSpc>
                <a:spcPts val="4225"/>
              </a:lnSpc>
              <a:spcBef>
                <a:spcPts val="680"/>
              </a:spcBef>
            </a:pPr>
            <a:r>
              <a:rPr sz="32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716</a:t>
            </a:r>
            <a:r>
              <a:rPr sz="23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次</a:t>
            </a:r>
            <a:endParaRPr sz="2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55420" y="366395"/>
            <a:ext cx="406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湘超赛事相关数据</a:t>
            </a:r>
            <a:endParaRPr lang="zh-CN" altLang="en-US" sz="36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36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22782"/>
          <a:stretch>
            <a:fillRect/>
          </a:stretch>
        </p:blipFill>
        <p:spPr>
          <a:xfrm>
            <a:off x="223520" y="4697095"/>
            <a:ext cx="4559300" cy="19799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t="16522" b="18461"/>
          <a:stretch>
            <a:fillRect/>
          </a:stretch>
        </p:blipFill>
        <p:spPr>
          <a:xfrm>
            <a:off x="6993890" y="4697095"/>
            <a:ext cx="5004435" cy="2001520"/>
          </a:xfrm>
          <a:prstGeom prst="rect">
            <a:avLst/>
          </a:prstGeom>
        </p:spPr>
      </p:pic>
      <p:pic>
        <p:nvPicPr>
          <p:cNvPr id="58" name="picture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4735830" y="5140960"/>
            <a:ext cx="1749425" cy="13665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66" name="picture 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-3" y="-1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2" y="-187523"/>
            <a:ext cx="12192001" cy="5467446"/>
          </a:xfrm>
          <a:prstGeom prst="rect">
            <a:avLst/>
          </a:prstGeom>
          <a:solidFill>
            <a:srgbClr val="1CBB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-2" y="-187523"/>
            <a:ext cx="12192001" cy="5467446"/>
          </a:xfrm>
          <a:prstGeom prst="rect">
            <a:avLst/>
          </a:prstGeom>
          <a:solidFill>
            <a:srgbClr val="64C2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textbox 70"/>
          <p:cNvSpPr/>
          <p:nvPr/>
        </p:nvSpPr>
        <p:spPr>
          <a:xfrm>
            <a:off x="927582" y="1472158"/>
            <a:ext cx="2092960" cy="27025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40640" algn="l" rtl="0" eaLnBrk="0">
              <a:lnSpc>
                <a:spcPct val="88000"/>
              </a:lnSpc>
            </a:pPr>
            <a:r>
              <a:rPr sz="17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现场观战总人数</a:t>
            </a:r>
            <a:endParaRPr sz="1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1910" algn="l" rtl="0" eaLnBrk="0">
              <a:lnSpc>
                <a:spcPts val="4225"/>
              </a:lnSpc>
              <a:spcBef>
                <a:spcPts val="1375"/>
              </a:spcBef>
            </a:pPr>
            <a:r>
              <a:rPr lang="en-US" sz="28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147000</a:t>
            </a:r>
            <a:r>
              <a:rPr sz="20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</a:t>
            </a:r>
            <a:r>
              <a:rPr lang="en-US" sz="20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2325"/>
              </a:lnSpc>
              <a:spcBef>
                <a:spcPts val="520"/>
              </a:spcBef>
            </a:pPr>
            <a:r>
              <a:rPr sz="1700" kern="0" spc="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接待游客总计/人次</a:t>
            </a:r>
            <a:endParaRPr sz="1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6035" algn="l" rtl="0" eaLnBrk="0">
              <a:lnSpc>
                <a:spcPts val="4225"/>
              </a:lnSpc>
              <a:spcBef>
                <a:spcPts val="525"/>
              </a:spcBef>
            </a:pPr>
            <a:r>
              <a:rPr lang="en-US" sz="32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468.2</a:t>
            </a:r>
            <a:r>
              <a:rPr sz="23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</a:t>
            </a:r>
            <a:endParaRPr sz="2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2" name="textbox 72"/>
          <p:cNvSpPr/>
          <p:nvPr/>
        </p:nvSpPr>
        <p:spPr>
          <a:xfrm>
            <a:off x="9413417" y="1471650"/>
            <a:ext cx="1738629" cy="265557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8000"/>
              </a:lnSpc>
            </a:pPr>
            <a:r>
              <a:rPr sz="17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覆盖网络用户</a:t>
            </a:r>
            <a:endParaRPr sz="1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9685" algn="l" rtl="0" eaLnBrk="0">
              <a:lnSpc>
                <a:spcPts val="4225"/>
              </a:lnSpc>
              <a:spcBef>
                <a:spcPts val="1045"/>
              </a:spcBef>
            </a:pPr>
            <a:r>
              <a:rPr lang="en-US" sz="32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16.5</a:t>
            </a:r>
            <a:r>
              <a:rPr sz="23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</a:t>
            </a:r>
            <a:endParaRPr sz="2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0480" algn="l" rtl="0" eaLnBrk="0">
              <a:lnSpc>
                <a:spcPts val="2325"/>
              </a:lnSpc>
              <a:spcBef>
                <a:spcPts val="520"/>
              </a:spcBef>
            </a:pPr>
            <a:r>
              <a:rPr sz="1700" kern="0" spc="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</a:t>
            </a:r>
            <a:r>
              <a:rPr lang="zh-CN" sz="1700" kern="0" spc="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计</a:t>
            </a:r>
            <a:r>
              <a:rPr sz="1700" kern="0" spc="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抢票/人次</a:t>
            </a:r>
            <a:endParaRPr sz="1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55880" algn="l" rtl="0" eaLnBrk="0">
              <a:lnSpc>
                <a:spcPts val="4225"/>
              </a:lnSpc>
              <a:spcBef>
                <a:spcPts val="540"/>
              </a:spcBef>
            </a:pPr>
            <a:r>
              <a:rPr lang="en-US" sz="3200" b="1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48.6</a:t>
            </a:r>
            <a:r>
              <a:rPr sz="2300" b="1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</a:t>
            </a:r>
            <a:r>
              <a:rPr lang="en-US" sz="2300" b="1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endParaRPr lang="en-US" sz="2300" b="1" kern="0" spc="-3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4" name="textbox 74"/>
          <p:cNvSpPr/>
          <p:nvPr/>
        </p:nvSpPr>
        <p:spPr>
          <a:xfrm>
            <a:off x="4139056" y="1472209"/>
            <a:ext cx="1670050" cy="265937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7000"/>
              </a:lnSpc>
            </a:pPr>
            <a:r>
              <a:rPr sz="1700" kern="0" spc="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带动消费</a:t>
            </a:r>
            <a:endParaRPr sz="1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6510" algn="l" rtl="0" eaLnBrk="0">
              <a:lnSpc>
                <a:spcPts val="4225"/>
              </a:lnSpc>
              <a:spcBef>
                <a:spcPts val="1275"/>
              </a:spcBef>
            </a:pPr>
            <a:r>
              <a:rPr lang="en-US" sz="3200" b="1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9.58</a:t>
            </a:r>
            <a:r>
              <a:rPr sz="2300" b="1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</a:t>
            </a:r>
            <a:endParaRPr sz="2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4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59690" algn="l" rtl="0" eaLnBrk="0">
              <a:lnSpc>
                <a:spcPct val="87000"/>
              </a:lnSpc>
              <a:spcBef>
                <a:spcPts val="515"/>
              </a:spcBef>
            </a:pPr>
            <a:r>
              <a:rPr sz="17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热门话题传播</a:t>
            </a:r>
            <a:endParaRPr sz="1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61595" algn="l" rtl="0" eaLnBrk="0">
              <a:lnSpc>
                <a:spcPts val="4225"/>
              </a:lnSpc>
              <a:spcBef>
                <a:spcPts val="685"/>
              </a:spcBef>
            </a:pPr>
            <a:r>
              <a:rPr lang="en-US" sz="3200" b="1" kern="0" spc="-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12.8</a:t>
            </a:r>
            <a:r>
              <a:rPr sz="2300" b="1" kern="0" spc="-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</a:t>
            </a:r>
            <a:endParaRPr sz="2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6" name="textbox 76"/>
          <p:cNvSpPr/>
          <p:nvPr/>
        </p:nvSpPr>
        <p:spPr>
          <a:xfrm>
            <a:off x="6927100" y="1471117"/>
            <a:ext cx="1325880" cy="266001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4130" algn="l" rtl="0" eaLnBrk="0">
              <a:lnSpc>
                <a:spcPct val="87000"/>
              </a:lnSpc>
            </a:pPr>
            <a:r>
              <a:rPr sz="1700" kern="0" spc="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热搜上榜</a:t>
            </a:r>
            <a:endParaRPr sz="1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ts val="4225"/>
              </a:lnSpc>
              <a:spcBef>
                <a:spcPts val="1090"/>
              </a:spcBef>
            </a:pPr>
            <a:r>
              <a:rPr lang="en-US" sz="32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332</a:t>
            </a:r>
            <a:r>
              <a:rPr sz="23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次</a:t>
            </a:r>
            <a:endParaRPr sz="2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8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6675" algn="l" rtl="0" eaLnBrk="0">
              <a:lnSpc>
                <a:spcPct val="88000"/>
              </a:lnSpc>
              <a:spcBef>
                <a:spcPts val="510"/>
              </a:spcBef>
            </a:pPr>
            <a:r>
              <a:rPr sz="17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位列榜首</a:t>
            </a:r>
            <a:endParaRPr sz="1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15570" algn="l" rtl="0" eaLnBrk="0">
              <a:lnSpc>
                <a:spcPts val="4225"/>
              </a:lnSpc>
              <a:spcBef>
                <a:spcPts val="680"/>
              </a:spcBef>
            </a:pPr>
            <a:r>
              <a:rPr lang="en-US" sz="32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sz="23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次</a:t>
            </a:r>
            <a:endParaRPr sz="2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49095" y="321310"/>
            <a:ext cx="57372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湘超张家界赛区数据</a:t>
            </a:r>
            <a:endParaRPr lang="zh-CN" altLang="en-US" sz="36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4" name="textbox 144"/>
          <p:cNvSpPr/>
          <p:nvPr/>
        </p:nvSpPr>
        <p:spPr>
          <a:xfrm>
            <a:off x="-400050" y="5561456"/>
            <a:ext cx="3761104" cy="7874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77000"/>
              </a:lnSpc>
            </a:pPr>
            <a:endParaRPr sz="1000" dirty="0">
              <a:solidFill>
                <a:srgbClr val="00AC00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"/>
              </a:lnSpc>
            </a:pPr>
            <a:r>
              <a:rPr sz="3200" b="1" kern="0" spc="0" dirty="0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3200" b="1" kern="0" spc="230" dirty="0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赛事商业价值</a:t>
            </a:r>
            <a:endParaRPr sz="3200" b="1" kern="0" spc="230" dirty="0">
              <a:solidFill>
                <a:srgbClr val="00AC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28365" y="5419090"/>
            <a:ext cx="3498850" cy="502285"/>
          </a:xfrm>
          <a:prstGeom prst="rect">
            <a:avLst/>
          </a:prstGeom>
          <a:solidFill>
            <a:srgbClr val="64C25A"/>
          </a:solidFill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消费者全覆盖</a:t>
            </a:r>
            <a:endParaRPr lang="zh-CN" altLang="en-US" sz="20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28365" y="5988050"/>
            <a:ext cx="3499485" cy="502285"/>
          </a:xfrm>
          <a:prstGeom prst="rect">
            <a:avLst/>
          </a:prstGeom>
          <a:solidFill>
            <a:srgbClr val="64C25A"/>
          </a:solidFill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提升企业形象</a:t>
            </a:r>
            <a:endParaRPr lang="zh-CN" altLang="en-US" sz="20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894320" y="5988050"/>
            <a:ext cx="3573145" cy="502285"/>
          </a:xfrm>
          <a:prstGeom prst="rect">
            <a:avLst/>
          </a:prstGeom>
          <a:solidFill>
            <a:srgbClr val="64C25A"/>
          </a:solidFill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企业流量加持</a:t>
            </a:r>
            <a:endParaRPr lang="zh-CN" altLang="en-US" sz="20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894320" y="5419090"/>
            <a:ext cx="3573145" cy="502285"/>
          </a:xfrm>
          <a:prstGeom prst="rect">
            <a:avLst/>
          </a:prstGeom>
          <a:solidFill>
            <a:srgbClr val="64C25A"/>
          </a:solidFill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品牌与文体旅融合</a:t>
            </a:r>
            <a:endParaRPr lang="zh-CN" altLang="en-US" sz="20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icture 19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sp>
        <p:nvSpPr>
          <p:cNvPr id="198" name="rect 198"/>
          <p:cNvSpPr/>
          <p:nvPr/>
        </p:nvSpPr>
        <p:spPr>
          <a:xfrm>
            <a:off x="2633472" y="5561075"/>
            <a:ext cx="6997572" cy="688848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00" name="textbox 200"/>
          <p:cNvSpPr/>
          <p:nvPr/>
        </p:nvSpPr>
        <p:spPr>
          <a:xfrm>
            <a:off x="848360" y="4580890"/>
            <a:ext cx="10113645" cy="19958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ts val="2375"/>
              </a:lnSpc>
            </a:pPr>
            <a:r>
              <a:rPr b="1" kern="0" spc="4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常规赛结束后 ，根据积分排名确定淘汰赛晋级</a:t>
            </a:r>
            <a:r>
              <a:rPr b="1" kern="0" spc="3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名额 ：积分榜前 8 名的球队晋级淘汰赛</a:t>
            </a:r>
            <a:r>
              <a:rPr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sz="1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6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1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951865" algn="l" rtl="0" eaLnBrk="0">
              <a:lnSpc>
                <a:spcPct val="87000"/>
              </a:lnSpc>
              <a:tabLst>
                <a:tab pos="2738120" algn="l"/>
              </a:tabLst>
            </a:pPr>
            <a:r>
              <a:rPr sz="3200" b="1" kern="0" spc="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endParaRPr sz="3200" b="1" kern="0" spc="0" dirty="0">
              <a:solidFill>
                <a:srgbClr val="C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951865" algn="l" rtl="0" eaLnBrk="0">
              <a:lnSpc>
                <a:spcPct val="87000"/>
              </a:lnSpc>
              <a:tabLst>
                <a:tab pos="2738120" algn="l"/>
              </a:tabLst>
            </a:pPr>
            <a:r>
              <a:rPr sz="3200" b="1" kern="0" spc="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sz="3200" b="1" kern="0" spc="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</a:t>
            </a:r>
            <a:r>
              <a:rPr sz="3200" b="1" kern="0" spc="-10" dirty="0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分阶段赛事详细安排</a:t>
            </a:r>
            <a:r>
              <a:rPr sz="3200" b="1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</a:t>
            </a:r>
            <a:endParaRPr sz="3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45158" y="1428660"/>
            <a:ext cx="3556279" cy="2527299"/>
            <a:chOff x="6424790" y="2476479"/>
            <a:chExt cx="3556279" cy="2527299"/>
          </a:xfrm>
        </p:grpSpPr>
        <p:sp>
          <p:nvSpPr>
            <p:cNvPr id="4" name="矩形: 圆角 3"/>
            <p:cNvSpPr/>
            <p:nvPr/>
          </p:nvSpPr>
          <p:spPr>
            <a:xfrm>
              <a:off x="6980694" y="2476479"/>
              <a:ext cx="2415541" cy="532174"/>
            </a:xfrm>
            <a:prstGeom prst="roundRect">
              <a:avLst>
                <a:gd name="adj" fmla="val 50000"/>
              </a:avLst>
            </a:prstGeom>
            <a:solidFill>
              <a:srgbClr val="64C2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矩形: 圆角 4"/>
            <p:cNvSpPr/>
            <p:nvPr/>
          </p:nvSpPr>
          <p:spPr>
            <a:xfrm>
              <a:off x="6424790" y="2812864"/>
              <a:ext cx="3556279" cy="2190914"/>
            </a:xfrm>
            <a:prstGeom prst="roundRect">
              <a:avLst/>
            </a:prstGeom>
            <a:solidFill>
              <a:srgbClr val="64C25A">
                <a:alpha val="26000"/>
              </a:srgbClr>
            </a:solidFill>
            <a:ln>
              <a:solidFill>
                <a:srgbClr val="64C25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12" name="textbox 212"/>
          <p:cNvSpPr/>
          <p:nvPr/>
        </p:nvSpPr>
        <p:spPr>
          <a:xfrm>
            <a:off x="645158" y="1428533"/>
            <a:ext cx="3581400" cy="25400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sz="4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830580" algn="l" rtl="0" eaLnBrk="0">
              <a:lnSpc>
                <a:spcPts val="3165"/>
              </a:lnSpc>
              <a:spcBef>
                <a:spcPts val="5"/>
              </a:spcBef>
            </a:pPr>
            <a:r>
              <a:rPr sz="2300" b="1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常规赛</a:t>
            </a:r>
            <a:r>
              <a:rPr sz="2300" b="1" kern="0" spc="1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sz="2300" b="1" kern="0" spc="1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sz="2300" b="1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-9月</a:t>
            </a:r>
            <a:endParaRPr sz="2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3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7000"/>
              </a:lnSpc>
            </a:pPr>
            <a:endParaRPr sz="3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49555" indent="15875" algn="l" rtl="0" eaLnBrk="0">
              <a:lnSpc>
                <a:spcPct val="127000"/>
              </a:lnSpc>
              <a:spcBef>
                <a:spcPts val="0"/>
              </a:spcBef>
            </a:pPr>
            <a:r>
              <a:rPr sz="1500" b="1" kern="0" spc="1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14支参赛队伍采用主客场单循环赛</a:t>
            </a:r>
            <a:r>
              <a:rPr sz="1500" b="1" kern="0" spc="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制 ，每支球队进行</a:t>
            </a:r>
            <a:r>
              <a:rPr sz="1500" b="1" kern="0" spc="3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kern="0" spc="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13 轮比赛 ，</a:t>
            </a:r>
            <a:r>
              <a:rPr sz="1500" b="1"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其</a:t>
            </a:r>
            <a:r>
              <a:rPr sz="15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</a:t>
            </a:r>
            <a:r>
              <a:rPr sz="1500" b="1" kern="0" spc="1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 主</a:t>
            </a:r>
            <a:r>
              <a:rPr sz="1500" b="1" kern="0" spc="1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 客或</a:t>
            </a:r>
            <a:r>
              <a:rPr sz="1500" b="1" kern="0" spc="1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sz="1500" b="1" kern="0" spc="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主</a:t>
            </a:r>
            <a:r>
              <a:rPr sz="1500" b="1" kern="0" spc="1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sz="1500" b="1"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kern="0" spc="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客 ，合计</a:t>
            </a:r>
            <a:r>
              <a:rPr sz="1500" b="1" kern="0" spc="1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kern="0" spc="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91</a:t>
            </a:r>
            <a:r>
              <a:rPr sz="1500" b="1" kern="0" spc="1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场赛事。</a:t>
            </a:r>
            <a:r>
              <a:rPr sz="1500" b="1" kern="0" spc="-2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kern="0" spc="1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常规赛所有比赛均</a:t>
            </a:r>
            <a:r>
              <a:rPr sz="1500" b="1" kern="0" spc="1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安排在</a:t>
            </a:r>
            <a:r>
              <a:rPr sz="1500" b="1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周末（周六、</a:t>
            </a:r>
            <a:r>
              <a:rPr sz="1500" b="1" kern="0" spc="-3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周日 ）进行</a:t>
            </a:r>
            <a:endParaRPr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4" name="textbox 214"/>
          <p:cNvSpPr/>
          <p:nvPr/>
        </p:nvSpPr>
        <p:spPr>
          <a:xfrm>
            <a:off x="335280" y="161290"/>
            <a:ext cx="5147945" cy="7874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78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958850" algn="l" rtl="0" eaLnBrk="0">
              <a:lnSpc>
                <a:spcPct val="87000"/>
              </a:lnSpc>
              <a:spcBef>
                <a:spcPts val="5"/>
              </a:spcBef>
              <a:tabLst>
                <a:tab pos="1124585" algn="l"/>
              </a:tabLst>
            </a:pPr>
            <a:r>
              <a:rPr sz="32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lang="en-US" sz="32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2026</a:t>
            </a:r>
            <a:r>
              <a:rPr lang="zh-CN" altLang="en-US" sz="32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湘超</a:t>
            </a:r>
            <a:r>
              <a:rPr sz="3200" b="1" kern="0" spc="2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赛事安排</a:t>
            </a:r>
            <a:endParaRPr sz="3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16" name="picture 2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424814" y="209676"/>
            <a:ext cx="946403" cy="73914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8140421" y="1428660"/>
            <a:ext cx="3556279" cy="2527299"/>
            <a:chOff x="6424790" y="2476479"/>
            <a:chExt cx="3556279" cy="2527299"/>
          </a:xfrm>
        </p:grpSpPr>
        <p:sp>
          <p:nvSpPr>
            <p:cNvPr id="24" name="矩形: 圆角 23"/>
            <p:cNvSpPr/>
            <p:nvPr/>
          </p:nvSpPr>
          <p:spPr>
            <a:xfrm>
              <a:off x="6980694" y="2476479"/>
              <a:ext cx="2415541" cy="532174"/>
            </a:xfrm>
            <a:prstGeom prst="roundRect">
              <a:avLst>
                <a:gd name="adj" fmla="val 50000"/>
              </a:avLst>
            </a:prstGeom>
            <a:solidFill>
              <a:srgbClr val="64C2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6424790" y="2812864"/>
              <a:ext cx="3556279" cy="2190914"/>
            </a:xfrm>
            <a:prstGeom prst="roundRect">
              <a:avLst/>
            </a:prstGeom>
            <a:solidFill>
              <a:srgbClr val="64C25A">
                <a:alpha val="26000"/>
              </a:srgbClr>
            </a:solidFill>
            <a:ln>
              <a:solidFill>
                <a:srgbClr val="64C25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08" name="textbox 208"/>
          <p:cNvSpPr/>
          <p:nvPr/>
        </p:nvSpPr>
        <p:spPr>
          <a:xfrm>
            <a:off x="8204213" y="1428660"/>
            <a:ext cx="3581400" cy="25590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sz="4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55320" algn="l" rtl="0" eaLnBrk="0">
              <a:lnSpc>
                <a:spcPts val="3165"/>
              </a:lnSpc>
              <a:spcBef>
                <a:spcPts val="5"/>
              </a:spcBef>
            </a:pPr>
            <a:r>
              <a:rPr sz="2300" b="1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淘汰赛</a:t>
            </a:r>
            <a:r>
              <a:rPr sz="2300" b="1" kern="0" spc="3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300" b="1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11-12月</a:t>
            </a:r>
            <a:endParaRPr sz="2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1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120775" algn="l" rtl="0" eaLnBrk="0">
              <a:lnSpc>
                <a:spcPts val="2105"/>
              </a:lnSpc>
              <a:spcBef>
                <a:spcPts val="450"/>
              </a:spcBef>
            </a:pPr>
            <a:r>
              <a:rPr sz="15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1/4 决赛 ：8 场</a:t>
            </a:r>
            <a:endParaRPr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09040" algn="l" rtl="0" eaLnBrk="0">
              <a:lnSpc>
                <a:spcPts val="2105"/>
              </a:lnSpc>
              <a:spcBef>
                <a:spcPts val="390"/>
              </a:spcBef>
            </a:pPr>
            <a:r>
              <a:rPr sz="1500" b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半决赛 ：4 场</a:t>
            </a:r>
            <a:endParaRPr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39215" algn="l" rtl="0" eaLnBrk="0">
              <a:lnSpc>
                <a:spcPts val="2105"/>
              </a:lnSpc>
              <a:spcBef>
                <a:spcPts val="390"/>
              </a:spcBef>
            </a:pPr>
            <a:r>
              <a:rPr sz="15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决赛 ：1场</a:t>
            </a:r>
            <a:endParaRPr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354118" y="1428660"/>
            <a:ext cx="3556279" cy="2527299"/>
            <a:chOff x="6424790" y="2476479"/>
            <a:chExt cx="3556279" cy="2527299"/>
          </a:xfrm>
        </p:grpSpPr>
        <p:sp>
          <p:nvSpPr>
            <p:cNvPr id="19" name="矩形: 圆角 18"/>
            <p:cNvSpPr/>
            <p:nvPr/>
          </p:nvSpPr>
          <p:spPr>
            <a:xfrm>
              <a:off x="6980694" y="2476479"/>
              <a:ext cx="2415541" cy="532174"/>
            </a:xfrm>
            <a:prstGeom prst="roundRect">
              <a:avLst>
                <a:gd name="adj" fmla="val 50000"/>
              </a:avLst>
            </a:prstGeom>
            <a:solidFill>
              <a:srgbClr val="64C2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1" name="矩形: 圆角 20"/>
            <p:cNvSpPr/>
            <p:nvPr/>
          </p:nvSpPr>
          <p:spPr>
            <a:xfrm>
              <a:off x="6424790" y="2812864"/>
              <a:ext cx="3556279" cy="2190914"/>
            </a:xfrm>
            <a:prstGeom prst="roundRect">
              <a:avLst/>
            </a:prstGeom>
            <a:solidFill>
              <a:srgbClr val="64C25A">
                <a:alpha val="26000"/>
              </a:srgbClr>
            </a:solidFill>
            <a:ln>
              <a:solidFill>
                <a:srgbClr val="64C25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04" name="textbox 204"/>
          <p:cNvSpPr/>
          <p:nvPr/>
        </p:nvSpPr>
        <p:spPr>
          <a:xfrm>
            <a:off x="4305299" y="1428660"/>
            <a:ext cx="3581400" cy="256793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sz="4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922020" algn="l" rtl="0" eaLnBrk="0">
              <a:lnSpc>
                <a:spcPts val="3165"/>
              </a:lnSpc>
              <a:spcBef>
                <a:spcPts val="5"/>
              </a:spcBef>
            </a:pPr>
            <a:r>
              <a:rPr sz="2300" b="1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休赛期</a:t>
            </a:r>
            <a:r>
              <a:rPr sz="2300" b="1" kern="0" spc="2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300" b="1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10月</a:t>
            </a:r>
            <a:endParaRPr sz="2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2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74320" indent="635" algn="l" rtl="0" eaLnBrk="0">
              <a:lnSpc>
                <a:spcPct val="131000"/>
              </a:lnSpc>
              <a:spcBef>
                <a:spcPts val="450"/>
              </a:spcBef>
            </a:pPr>
            <a:r>
              <a:rPr sz="1500" b="1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文体旅联动筹备 ：联合</a:t>
            </a:r>
            <a:r>
              <a:rPr sz="1500" b="1" kern="0" spc="1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14</a:t>
            </a:r>
            <a:r>
              <a:rPr sz="1500" b="1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市州文</a:t>
            </a:r>
            <a:r>
              <a:rPr sz="15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500" b="1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旅局完成 “湘超周末游” 套餐设计、</a:t>
            </a:r>
            <a:r>
              <a:rPr sz="1500" b="1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旅游线路规划等工作 ，为淘汰赛阶</a:t>
            </a:r>
            <a:endParaRPr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17000"/>
              </a:lnSpc>
            </a:pPr>
            <a:endParaRPr sz="4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74955" algn="l" rtl="0" eaLnBrk="0">
              <a:lnSpc>
                <a:spcPct val="88000"/>
              </a:lnSpc>
            </a:pPr>
            <a:r>
              <a:rPr sz="1500" b="1" kern="0" spc="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段的文旅联动做准备。</a:t>
            </a:r>
            <a:endParaRPr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icture 2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258" name="picture 2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35" y="219456"/>
            <a:ext cx="12192000" cy="6638543"/>
          </a:xfrm>
          <a:prstGeom prst="rect">
            <a:avLst/>
          </a:prstGeom>
        </p:spPr>
      </p:pic>
      <p:pic>
        <p:nvPicPr>
          <p:cNvPr id="264" name="picture 264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600000">
            <a:off x="685" y="6292571"/>
            <a:ext cx="12191313" cy="565339"/>
          </a:xfrm>
          <a:prstGeom prst="rect">
            <a:avLst/>
          </a:prstGeom>
        </p:spPr>
      </p:pic>
      <p:sp>
        <p:nvSpPr>
          <p:cNvPr id="268" name="textbox 268"/>
          <p:cNvSpPr/>
          <p:nvPr/>
        </p:nvSpPr>
        <p:spPr>
          <a:xfrm>
            <a:off x="718481" y="1289721"/>
            <a:ext cx="3582034" cy="166497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3000"/>
              </a:lnSpc>
            </a:pPr>
            <a:endParaRPr sz="4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494030" algn="l" rtl="0" eaLnBrk="0">
              <a:lnSpc>
                <a:spcPct val="88000"/>
              </a:lnSpc>
              <a:spcBef>
                <a:spcPts val="0"/>
              </a:spcBef>
            </a:pPr>
            <a:r>
              <a:rPr sz="2300" b="1" kern="0" spc="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直播平台</a:t>
            </a:r>
            <a:endParaRPr sz="2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14300" algn="l" rtl="0" eaLnBrk="0">
              <a:lnSpc>
                <a:spcPct val="129000"/>
              </a:lnSpc>
            </a:pPr>
            <a:r>
              <a:rPr sz="1700" kern="0" spc="8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拟湖南卫视、</a:t>
            </a:r>
            <a:r>
              <a:rPr sz="1700" kern="0" spc="-39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8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湖南经视、</a:t>
            </a:r>
            <a:r>
              <a:rPr sz="1700" kern="0" spc="-38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8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芒果</a:t>
            </a:r>
            <a:r>
              <a:rPr sz="1700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TV</a:t>
            </a:r>
            <a:r>
              <a:rPr sz="1700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sz="1700" kern="0" spc="9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掌上张家界等官方媒体</a:t>
            </a:r>
            <a:r>
              <a:rPr sz="1700" kern="0" spc="9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进行全方位</a:t>
            </a:r>
            <a:r>
              <a:rPr sz="1700" kern="0" spc="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5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直播。</a:t>
            </a:r>
            <a:endParaRPr sz="1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4" name="textbox 274"/>
          <p:cNvSpPr/>
          <p:nvPr/>
        </p:nvSpPr>
        <p:spPr>
          <a:xfrm>
            <a:off x="2633472" y="5059044"/>
            <a:ext cx="6997700" cy="688340"/>
          </a:xfrm>
          <a:prstGeom prst="rect">
            <a:avLst/>
          </a:prstGeom>
          <a:solidFill>
            <a:srgbClr val="64C25A"/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4000"/>
              </a:lnSpc>
            </a:pP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811020" algn="l" rtl="0" eaLnBrk="0">
              <a:lnSpc>
                <a:spcPct val="87000"/>
              </a:lnSpc>
              <a:spcBef>
                <a:spcPts val="5"/>
              </a:spcBef>
            </a:pPr>
            <a:r>
              <a:rPr sz="32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湖南广电直播矩阵</a:t>
            </a:r>
            <a:endParaRPr sz="3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6" name="textbox 276"/>
          <p:cNvSpPr/>
          <p:nvPr/>
        </p:nvSpPr>
        <p:spPr>
          <a:xfrm>
            <a:off x="322579" y="385063"/>
            <a:ext cx="3760470" cy="78866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7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958850" algn="l" rtl="0" eaLnBrk="0">
              <a:lnSpc>
                <a:spcPct val="87000"/>
              </a:lnSpc>
              <a:spcBef>
                <a:spcPts val="5"/>
              </a:spcBef>
              <a:tabLst>
                <a:tab pos="1124585" algn="l"/>
              </a:tabLst>
            </a:pPr>
            <a:r>
              <a:rPr sz="32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3200" b="1" kern="0" spc="2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直播矩阵搭建</a:t>
            </a:r>
            <a:endParaRPr sz="3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78" name="picture 2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335279" y="397763"/>
            <a:ext cx="946403" cy="739140"/>
          </a:xfrm>
          <a:prstGeom prst="rect">
            <a:avLst/>
          </a:prstGeom>
        </p:spPr>
      </p:pic>
      <p:sp>
        <p:nvSpPr>
          <p:cNvPr id="280" name="rect 280"/>
          <p:cNvSpPr/>
          <p:nvPr/>
        </p:nvSpPr>
        <p:spPr>
          <a:xfrm>
            <a:off x="11926823" y="775716"/>
            <a:ext cx="265176" cy="5731763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82" name="rect 282"/>
          <p:cNvSpPr/>
          <p:nvPr/>
        </p:nvSpPr>
        <p:spPr>
          <a:xfrm>
            <a:off x="0" y="347471"/>
            <a:ext cx="251459" cy="5986271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84" name="textbox 284"/>
          <p:cNvSpPr/>
          <p:nvPr/>
        </p:nvSpPr>
        <p:spPr>
          <a:xfrm>
            <a:off x="3203150" y="5930611"/>
            <a:ext cx="5288915" cy="2914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solidFill>
                <a:srgbClr val="00AC00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87000"/>
              </a:lnSpc>
            </a:pPr>
            <a:r>
              <a:rPr sz="2000" b="1" kern="0" spc="-70" dirty="0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 大 屏</a:t>
            </a:r>
            <a:r>
              <a:rPr sz="2000" b="1" kern="0" spc="100" dirty="0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2000" b="1" kern="0" spc="-70" dirty="0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   小 屏</a:t>
            </a:r>
            <a:r>
              <a:rPr sz="2000" b="1" kern="0" spc="120" dirty="0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000" b="1" kern="0" spc="-70" dirty="0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   的</a:t>
            </a:r>
            <a:r>
              <a:rPr sz="2000" b="1" kern="0" spc="20" dirty="0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000" b="1" kern="0" spc="-70" dirty="0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</a:t>
            </a:r>
            <a:r>
              <a:rPr sz="2000" b="1" kern="0" spc="20" dirty="0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000" b="1" kern="0" spc="-70" dirty="0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场</a:t>
            </a:r>
            <a:r>
              <a:rPr sz="2000" b="1" kern="0" spc="30" dirty="0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000" b="1" kern="0" spc="-70" dirty="0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景</a:t>
            </a:r>
            <a:r>
              <a:rPr sz="2000" b="1" kern="0" spc="30" dirty="0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000" b="1" kern="0" spc="-70" dirty="0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</a:t>
            </a:r>
            <a:r>
              <a:rPr sz="2000" b="1" kern="0" spc="30" dirty="0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000" b="1" kern="0" spc="-70" dirty="0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清</a:t>
            </a:r>
            <a:r>
              <a:rPr sz="2000" b="1" kern="0" spc="30" dirty="0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000" b="1" kern="0" spc="-70" dirty="0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直</a:t>
            </a:r>
            <a:r>
              <a:rPr sz="2000" b="1" kern="0" spc="20" dirty="0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000" b="1" kern="0" spc="-70" dirty="0">
                <a:solidFill>
                  <a:srgbClr val="00AC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播</a:t>
            </a:r>
            <a:endParaRPr sz="2000" dirty="0">
              <a:solidFill>
                <a:srgbClr val="00AC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7557" y="831176"/>
            <a:ext cx="6904990" cy="3941445"/>
          </a:xfrm>
          <a:prstGeom prst="rect">
            <a:avLst/>
          </a:prstGeom>
        </p:spPr>
      </p:pic>
      <p:sp>
        <p:nvSpPr>
          <p:cNvPr id="5" name="矩形 2"/>
          <p:cNvSpPr/>
          <p:nvPr/>
        </p:nvSpPr>
        <p:spPr>
          <a:xfrm>
            <a:off x="-10137" y="2373"/>
            <a:ext cx="12198557" cy="779858"/>
          </a:xfrm>
          <a:custGeom>
            <a:avLst/>
            <a:gdLst>
              <a:gd name="csX0" fmla="*/ 0 w 12191301"/>
              <a:gd name="csY0" fmla="*/ 0 h 775627"/>
              <a:gd name="csX1" fmla="*/ 12191301 w 12191301"/>
              <a:gd name="csY1" fmla="*/ 0 h 775627"/>
              <a:gd name="csX2" fmla="*/ 12191301 w 12191301"/>
              <a:gd name="csY2" fmla="*/ 775627 h 775627"/>
              <a:gd name="csX3" fmla="*/ 0 w 12191301"/>
              <a:gd name="csY3" fmla="*/ 775627 h 775627"/>
              <a:gd name="csX4" fmla="*/ 0 w 12191301"/>
              <a:gd name="csY4" fmla="*/ 0 h 775627"/>
              <a:gd name="csX0-1" fmla="*/ 0 w 12191301"/>
              <a:gd name="csY0-2" fmla="*/ 0 h 775627"/>
              <a:gd name="csX1-3" fmla="*/ 12191301 w 12191301"/>
              <a:gd name="csY1-4" fmla="*/ 0 h 775627"/>
              <a:gd name="csX2-5" fmla="*/ 12191301 w 12191301"/>
              <a:gd name="csY2-6" fmla="*/ 775627 h 775627"/>
              <a:gd name="csX3-7" fmla="*/ 268515 w 12191301"/>
              <a:gd name="csY3-8" fmla="*/ 492598 h 775627"/>
              <a:gd name="csX4-9" fmla="*/ 0 w 12191301"/>
              <a:gd name="csY4-10" fmla="*/ 0 h 775627"/>
              <a:gd name="csX0-11" fmla="*/ 14514 w 12205815"/>
              <a:gd name="csY0-12" fmla="*/ 0 h 775627"/>
              <a:gd name="csX1-13" fmla="*/ 12205815 w 12205815"/>
              <a:gd name="csY1-14" fmla="*/ 0 h 775627"/>
              <a:gd name="csX2-15" fmla="*/ 12205815 w 12205815"/>
              <a:gd name="csY2-16" fmla="*/ 775627 h 775627"/>
              <a:gd name="csX3-17" fmla="*/ 0 w 12205815"/>
              <a:gd name="csY3-18" fmla="*/ 354713 h 775627"/>
              <a:gd name="csX4-19" fmla="*/ 14514 w 12205815"/>
              <a:gd name="csY4-20" fmla="*/ 0 h 775627"/>
              <a:gd name="csX0-21" fmla="*/ 14514 w 12205815"/>
              <a:gd name="csY0-22" fmla="*/ 0 h 775627"/>
              <a:gd name="csX1-23" fmla="*/ 12205815 w 12205815"/>
              <a:gd name="csY1-24" fmla="*/ 0 h 775627"/>
              <a:gd name="csX2-25" fmla="*/ 12205815 w 12205815"/>
              <a:gd name="csY2-26" fmla="*/ 775627 h 775627"/>
              <a:gd name="csX3-27" fmla="*/ 0 w 12205815"/>
              <a:gd name="csY3-28" fmla="*/ 354713 h 775627"/>
              <a:gd name="csX4-29" fmla="*/ 14514 w 12205815"/>
              <a:gd name="csY4-30" fmla="*/ 0 h 775627"/>
              <a:gd name="csX0-31" fmla="*/ 14514 w 12205815"/>
              <a:gd name="csY0-32" fmla="*/ 0 h 775627"/>
              <a:gd name="csX1-33" fmla="*/ 12205815 w 12205815"/>
              <a:gd name="csY1-34" fmla="*/ 0 h 775627"/>
              <a:gd name="csX2-35" fmla="*/ 12205815 w 12205815"/>
              <a:gd name="csY2-36" fmla="*/ 775627 h 775627"/>
              <a:gd name="csX3-37" fmla="*/ 0 w 12205815"/>
              <a:gd name="csY3-38" fmla="*/ 354713 h 775627"/>
              <a:gd name="csX4-39" fmla="*/ 14514 w 12205815"/>
              <a:gd name="csY4-40" fmla="*/ 0 h 775627"/>
              <a:gd name="csX0-41" fmla="*/ 14514 w 12205815"/>
              <a:gd name="csY0-42" fmla="*/ 0 h 805488"/>
              <a:gd name="csX1-43" fmla="*/ 12205815 w 12205815"/>
              <a:gd name="csY1-44" fmla="*/ 0 h 805488"/>
              <a:gd name="csX2-45" fmla="*/ 12205815 w 12205815"/>
              <a:gd name="csY2-46" fmla="*/ 775627 h 805488"/>
              <a:gd name="csX3-47" fmla="*/ 0 w 12205815"/>
              <a:gd name="csY3-48" fmla="*/ 354713 h 805488"/>
              <a:gd name="csX4-49" fmla="*/ 14514 w 12205815"/>
              <a:gd name="csY4-50" fmla="*/ 0 h 805488"/>
              <a:gd name="csX0-51" fmla="*/ 14514 w 12205815"/>
              <a:gd name="csY0-52" fmla="*/ 0 h 1029627"/>
              <a:gd name="csX1-53" fmla="*/ 12205815 w 12205815"/>
              <a:gd name="csY1-54" fmla="*/ 0 h 1029627"/>
              <a:gd name="csX2-55" fmla="*/ 12205815 w 12205815"/>
              <a:gd name="csY2-56" fmla="*/ 1029627 h 1029627"/>
              <a:gd name="csX3-57" fmla="*/ 0 w 12205815"/>
              <a:gd name="csY3-58" fmla="*/ 354713 h 1029627"/>
              <a:gd name="csX4-59" fmla="*/ 14514 w 12205815"/>
              <a:gd name="csY4-60" fmla="*/ 0 h 1029627"/>
              <a:gd name="csX0-61" fmla="*/ 0 w 12191301"/>
              <a:gd name="csY0-62" fmla="*/ 0 h 1029627"/>
              <a:gd name="csX1-63" fmla="*/ 12191301 w 12191301"/>
              <a:gd name="csY1-64" fmla="*/ 0 h 1029627"/>
              <a:gd name="csX2-65" fmla="*/ 12191301 w 12191301"/>
              <a:gd name="csY2-66" fmla="*/ 1029627 h 1029627"/>
              <a:gd name="csX3-67" fmla="*/ 14515 w 12191301"/>
              <a:gd name="csY3-68" fmla="*/ 441608 h 1029627"/>
              <a:gd name="csX4-69" fmla="*/ 0 w 12191301"/>
              <a:gd name="csY4-70" fmla="*/ 0 h 1029627"/>
              <a:gd name="csX0-71" fmla="*/ 7256 w 12198557"/>
              <a:gd name="csY0-72" fmla="*/ 0 h 1029627"/>
              <a:gd name="csX1-73" fmla="*/ 12198557 w 12198557"/>
              <a:gd name="csY1-74" fmla="*/ 0 h 1029627"/>
              <a:gd name="csX2-75" fmla="*/ 12198557 w 12198557"/>
              <a:gd name="csY2-76" fmla="*/ 1029627 h 1029627"/>
              <a:gd name="csX3-77" fmla="*/ 0 w 12198557"/>
              <a:gd name="csY3-78" fmla="*/ 450298 h 1029627"/>
              <a:gd name="csX4-79" fmla="*/ 7256 w 12198557"/>
              <a:gd name="csY4-80" fmla="*/ 0 h 1029627"/>
            </a:gdLst>
            <a:ahLst/>
            <a:cxnLst>
              <a:cxn ang="0">
                <a:pos x="csX0-1" y="csY0-2"/>
              </a:cxn>
              <a:cxn ang="0">
                <a:pos x="csX1-3" y="csY1-4"/>
              </a:cxn>
              <a:cxn ang="0">
                <a:pos x="csX2-5" y="csY2-6"/>
              </a:cxn>
              <a:cxn ang="0">
                <a:pos x="csX3-7" y="csY3-8"/>
              </a:cxn>
              <a:cxn ang="0">
                <a:pos x="csX4-9" y="csY4-10"/>
              </a:cxn>
            </a:cxnLst>
            <a:rect l="l" t="t" r="r" b="b"/>
            <a:pathLst>
              <a:path w="12198557" h="1029627">
                <a:moveTo>
                  <a:pt x="7256" y="0"/>
                </a:moveTo>
                <a:lnTo>
                  <a:pt x="12198557" y="0"/>
                </a:lnTo>
                <a:lnTo>
                  <a:pt x="12198557" y="1029627"/>
                </a:lnTo>
                <a:cubicBezTo>
                  <a:pt x="8129952" y="889322"/>
                  <a:pt x="12443347" y="1229231"/>
                  <a:pt x="0" y="450298"/>
                </a:cubicBezTo>
                <a:lnTo>
                  <a:pt x="7256" y="0"/>
                </a:lnTo>
                <a:close/>
              </a:path>
            </a:pathLst>
          </a:custGeom>
          <a:gradFill>
            <a:gsLst>
              <a:gs pos="0">
                <a:srgbClr val="00AC00"/>
              </a:gs>
              <a:gs pos="86000">
                <a:srgbClr val="64C25A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7" name="组合 16"/>
          <p:cNvGrpSpPr/>
          <p:nvPr/>
        </p:nvGrpSpPr>
        <p:grpSpPr>
          <a:xfrm>
            <a:off x="705967" y="3264740"/>
            <a:ext cx="3556279" cy="1500505"/>
            <a:chOff x="1598255" y="4126042"/>
            <a:chExt cx="3556279" cy="1500505"/>
          </a:xfrm>
        </p:grpSpPr>
        <p:grpSp>
          <p:nvGrpSpPr>
            <p:cNvPr id="13" name="组合 12"/>
            <p:cNvGrpSpPr/>
            <p:nvPr/>
          </p:nvGrpSpPr>
          <p:grpSpPr>
            <a:xfrm>
              <a:off x="1598255" y="4149839"/>
              <a:ext cx="3556279" cy="1474876"/>
              <a:chOff x="5444579" y="3467467"/>
              <a:chExt cx="3556279" cy="1474876"/>
            </a:xfrm>
          </p:grpSpPr>
          <p:sp>
            <p:nvSpPr>
              <p:cNvPr id="11" name="矩形: 圆角 10"/>
              <p:cNvSpPr/>
              <p:nvPr/>
            </p:nvSpPr>
            <p:spPr>
              <a:xfrm>
                <a:off x="5444579" y="3467467"/>
                <a:ext cx="2106595" cy="381862"/>
              </a:xfrm>
              <a:prstGeom prst="roundRect">
                <a:avLst>
                  <a:gd name="adj" fmla="val 50000"/>
                </a:avLst>
              </a:prstGeom>
              <a:solidFill>
                <a:srgbClr val="64C25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2" name="矩形: 圆角 11"/>
              <p:cNvSpPr/>
              <p:nvPr/>
            </p:nvSpPr>
            <p:spPr>
              <a:xfrm>
                <a:off x="5444579" y="3694471"/>
                <a:ext cx="3556279" cy="1247872"/>
              </a:xfrm>
              <a:prstGeom prst="roundRect">
                <a:avLst/>
              </a:prstGeom>
              <a:noFill/>
              <a:ln>
                <a:solidFill>
                  <a:srgbClr val="64C25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" name="textbox 272"/>
            <p:cNvSpPr/>
            <p:nvPr/>
          </p:nvSpPr>
          <p:spPr>
            <a:xfrm>
              <a:off x="1615377" y="4126042"/>
              <a:ext cx="3362204" cy="150050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1000"/>
                </a:lnSpc>
              </a:pPr>
              <a:endParaRPr sz="4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461645" algn="l" rtl="0" eaLnBrk="0">
                <a:lnSpc>
                  <a:spcPct val="87000"/>
                </a:lnSpc>
                <a:spcBef>
                  <a:spcPts val="0"/>
                </a:spcBef>
              </a:pPr>
              <a:r>
                <a:rPr sz="2300" b="1" kern="0" spc="8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直播露出</a:t>
              </a:r>
              <a:endParaRPr sz="2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111125" algn="l" rtl="0" eaLnBrk="0">
                <a:lnSpc>
                  <a:spcPct val="87000"/>
                </a:lnSpc>
                <a:spcBef>
                  <a:spcPts val="1400"/>
                </a:spcBef>
              </a:pPr>
              <a:r>
                <a:rPr sz="1700" kern="0" spc="6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直播场边广告植入 ，</a:t>
              </a:r>
              <a:r>
                <a:rPr sz="1700" kern="0" spc="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提升品牌曝</a:t>
              </a:r>
              <a:endParaRPr sz="17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108585" algn="l" rtl="0" eaLnBrk="0">
                <a:lnSpc>
                  <a:spcPts val="2800"/>
                </a:lnSpc>
              </a:pPr>
              <a:r>
                <a:rPr sz="1700" kern="0" spc="50" dirty="0" err="1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光度</a:t>
              </a:r>
              <a:r>
                <a:rPr sz="1700" kern="0" spc="50" dirty="0">
                  <a:solidFill>
                    <a:srgbClr val="40404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。</a:t>
              </a:r>
              <a:endParaRPr sz="17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05967" y="1411121"/>
            <a:ext cx="3556279" cy="1594379"/>
            <a:chOff x="1598255" y="4139738"/>
            <a:chExt cx="3556279" cy="1500505"/>
          </a:xfrm>
        </p:grpSpPr>
        <p:grpSp>
          <p:nvGrpSpPr>
            <p:cNvPr id="29" name="组合 28"/>
            <p:cNvGrpSpPr/>
            <p:nvPr/>
          </p:nvGrpSpPr>
          <p:grpSpPr>
            <a:xfrm>
              <a:off x="1598255" y="4149839"/>
              <a:ext cx="3556279" cy="1474876"/>
              <a:chOff x="5444579" y="3467467"/>
              <a:chExt cx="3556279" cy="1474876"/>
            </a:xfrm>
          </p:grpSpPr>
          <p:sp>
            <p:nvSpPr>
              <p:cNvPr id="31" name="矩形: 圆角 30"/>
              <p:cNvSpPr/>
              <p:nvPr/>
            </p:nvSpPr>
            <p:spPr>
              <a:xfrm>
                <a:off x="5444579" y="3467467"/>
                <a:ext cx="2106595" cy="381862"/>
              </a:xfrm>
              <a:prstGeom prst="roundRect">
                <a:avLst>
                  <a:gd name="adj" fmla="val 50000"/>
                </a:avLst>
              </a:prstGeom>
              <a:solidFill>
                <a:srgbClr val="64C25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2" name="矩形: 圆角 31"/>
              <p:cNvSpPr/>
              <p:nvPr/>
            </p:nvSpPr>
            <p:spPr>
              <a:xfrm>
                <a:off x="5444579" y="3694471"/>
                <a:ext cx="3556279" cy="1247872"/>
              </a:xfrm>
              <a:prstGeom prst="roundRect">
                <a:avLst/>
              </a:prstGeom>
              <a:noFill/>
              <a:ln>
                <a:solidFill>
                  <a:srgbClr val="64C25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30" name="textbox 272"/>
            <p:cNvSpPr/>
            <p:nvPr/>
          </p:nvSpPr>
          <p:spPr>
            <a:xfrm>
              <a:off x="1615377" y="4139738"/>
              <a:ext cx="3362204" cy="150050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1000"/>
                </a:lnSpc>
              </a:pPr>
              <a:endParaRPr sz="4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461645" algn="l" rtl="0" eaLnBrk="0">
                <a:lnSpc>
                  <a:spcPct val="87000"/>
                </a:lnSpc>
                <a:spcBef>
                  <a:spcPts val="0"/>
                </a:spcBef>
              </a:pPr>
              <a:r>
                <a:rPr sz="2300" b="1" kern="0" spc="8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直播露出</a:t>
              </a:r>
              <a:endParaRPr sz="2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111125" algn="l" rtl="0" eaLnBrk="0">
                <a:lnSpc>
                  <a:spcPct val="87000"/>
                </a:lnSpc>
                <a:spcBef>
                  <a:spcPts val="1400"/>
                </a:spcBef>
              </a:pPr>
              <a:endParaRPr sz="17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 flipH="1" flipV="1">
            <a:off x="-10137" y="6092397"/>
            <a:ext cx="12198557" cy="779858"/>
          </a:xfrm>
          <a:custGeom>
            <a:avLst/>
            <a:gdLst>
              <a:gd name="csX0" fmla="*/ 0 w 12191301"/>
              <a:gd name="csY0" fmla="*/ 0 h 775627"/>
              <a:gd name="csX1" fmla="*/ 12191301 w 12191301"/>
              <a:gd name="csY1" fmla="*/ 0 h 775627"/>
              <a:gd name="csX2" fmla="*/ 12191301 w 12191301"/>
              <a:gd name="csY2" fmla="*/ 775627 h 775627"/>
              <a:gd name="csX3" fmla="*/ 0 w 12191301"/>
              <a:gd name="csY3" fmla="*/ 775627 h 775627"/>
              <a:gd name="csX4" fmla="*/ 0 w 12191301"/>
              <a:gd name="csY4" fmla="*/ 0 h 775627"/>
              <a:gd name="csX0-1" fmla="*/ 0 w 12191301"/>
              <a:gd name="csY0-2" fmla="*/ 0 h 775627"/>
              <a:gd name="csX1-3" fmla="*/ 12191301 w 12191301"/>
              <a:gd name="csY1-4" fmla="*/ 0 h 775627"/>
              <a:gd name="csX2-5" fmla="*/ 12191301 w 12191301"/>
              <a:gd name="csY2-6" fmla="*/ 775627 h 775627"/>
              <a:gd name="csX3-7" fmla="*/ 268515 w 12191301"/>
              <a:gd name="csY3-8" fmla="*/ 492598 h 775627"/>
              <a:gd name="csX4-9" fmla="*/ 0 w 12191301"/>
              <a:gd name="csY4-10" fmla="*/ 0 h 775627"/>
              <a:gd name="csX0-11" fmla="*/ 14514 w 12205815"/>
              <a:gd name="csY0-12" fmla="*/ 0 h 775627"/>
              <a:gd name="csX1-13" fmla="*/ 12205815 w 12205815"/>
              <a:gd name="csY1-14" fmla="*/ 0 h 775627"/>
              <a:gd name="csX2-15" fmla="*/ 12205815 w 12205815"/>
              <a:gd name="csY2-16" fmla="*/ 775627 h 775627"/>
              <a:gd name="csX3-17" fmla="*/ 0 w 12205815"/>
              <a:gd name="csY3-18" fmla="*/ 354713 h 775627"/>
              <a:gd name="csX4-19" fmla="*/ 14514 w 12205815"/>
              <a:gd name="csY4-20" fmla="*/ 0 h 775627"/>
              <a:gd name="csX0-21" fmla="*/ 14514 w 12205815"/>
              <a:gd name="csY0-22" fmla="*/ 0 h 775627"/>
              <a:gd name="csX1-23" fmla="*/ 12205815 w 12205815"/>
              <a:gd name="csY1-24" fmla="*/ 0 h 775627"/>
              <a:gd name="csX2-25" fmla="*/ 12205815 w 12205815"/>
              <a:gd name="csY2-26" fmla="*/ 775627 h 775627"/>
              <a:gd name="csX3-27" fmla="*/ 0 w 12205815"/>
              <a:gd name="csY3-28" fmla="*/ 354713 h 775627"/>
              <a:gd name="csX4-29" fmla="*/ 14514 w 12205815"/>
              <a:gd name="csY4-30" fmla="*/ 0 h 775627"/>
              <a:gd name="csX0-31" fmla="*/ 14514 w 12205815"/>
              <a:gd name="csY0-32" fmla="*/ 0 h 775627"/>
              <a:gd name="csX1-33" fmla="*/ 12205815 w 12205815"/>
              <a:gd name="csY1-34" fmla="*/ 0 h 775627"/>
              <a:gd name="csX2-35" fmla="*/ 12205815 w 12205815"/>
              <a:gd name="csY2-36" fmla="*/ 775627 h 775627"/>
              <a:gd name="csX3-37" fmla="*/ 0 w 12205815"/>
              <a:gd name="csY3-38" fmla="*/ 354713 h 775627"/>
              <a:gd name="csX4-39" fmla="*/ 14514 w 12205815"/>
              <a:gd name="csY4-40" fmla="*/ 0 h 775627"/>
              <a:gd name="csX0-41" fmla="*/ 14514 w 12205815"/>
              <a:gd name="csY0-42" fmla="*/ 0 h 805488"/>
              <a:gd name="csX1-43" fmla="*/ 12205815 w 12205815"/>
              <a:gd name="csY1-44" fmla="*/ 0 h 805488"/>
              <a:gd name="csX2-45" fmla="*/ 12205815 w 12205815"/>
              <a:gd name="csY2-46" fmla="*/ 775627 h 805488"/>
              <a:gd name="csX3-47" fmla="*/ 0 w 12205815"/>
              <a:gd name="csY3-48" fmla="*/ 354713 h 805488"/>
              <a:gd name="csX4-49" fmla="*/ 14514 w 12205815"/>
              <a:gd name="csY4-50" fmla="*/ 0 h 805488"/>
              <a:gd name="csX0-51" fmla="*/ 14514 w 12205815"/>
              <a:gd name="csY0-52" fmla="*/ 0 h 1029627"/>
              <a:gd name="csX1-53" fmla="*/ 12205815 w 12205815"/>
              <a:gd name="csY1-54" fmla="*/ 0 h 1029627"/>
              <a:gd name="csX2-55" fmla="*/ 12205815 w 12205815"/>
              <a:gd name="csY2-56" fmla="*/ 1029627 h 1029627"/>
              <a:gd name="csX3-57" fmla="*/ 0 w 12205815"/>
              <a:gd name="csY3-58" fmla="*/ 354713 h 1029627"/>
              <a:gd name="csX4-59" fmla="*/ 14514 w 12205815"/>
              <a:gd name="csY4-60" fmla="*/ 0 h 1029627"/>
              <a:gd name="csX0-61" fmla="*/ 0 w 12191301"/>
              <a:gd name="csY0-62" fmla="*/ 0 h 1029627"/>
              <a:gd name="csX1-63" fmla="*/ 12191301 w 12191301"/>
              <a:gd name="csY1-64" fmla="*/ 0 h 1029627"/>
              <a:gd name="csX2-65" fmla="*/ 12191301 w 12191301"/>
              <a:gd name="csY2-66" fmla="*/ 1029627 h 1029627"/>
              <a:gd name="csX3-67" fmla="*/ 14515 w 12191301"/>
              <a:gd name="csY3-68" fmla="*/ 441608 h 1029627"/>
              <a:gd name="csX4-69" fmla="*/ 0 w 12191301"/>
              <a:gd name="csY4-70" fmla="*/ 0 h 1029627"/>
              <a:gd name="csX0-71" fmla="*/ 7256 w 12198557"/>
              <a:gd name="csY0-72" fmla="*/ 0 h 1029627"/>
              <a:gd name="csX1-73" fmla="*/ 12198557 w 12198557"/>
              <a:gd name="csY1-74" fmla="*/ 0 h 1029627"/>
              <a:gd name="csX2-75" fmla="*/ 12198557 w 12198557"/>
              <a:gd name="csY2-76" fmla="*/ 1029627 h 1029627"/>
              <a:gd name="csX3-77" fmla="*/ 0 w 12198557"/>
              <a:gd name="csY3-78" fmla="*/ 450298 h 1029627"/>
              <a:gd name="csX4-79" fmla="*/ 7256 w 12198557"/>
              <a:gd name="csY4-80" fmla="*/ 0 h 1029627"/>
            </a:gdLst>
            <a:ahLst/>
            <a:cxnLst>
              <a:cxn ang="0">
                <a:pos x="csX0-1" y="csY0-2"/>
              </a:cxn>
              <a:cxn ang="0">
                <a:pos x="csX1-3" y="csY1-4"/>
              </a:cxn>
              <a:cxn ang="0">
                <a:pos x="csX2-5" y="csY2-6"/>
              </a:cxn>
              <a:cxn ang="0">
                <a:pos x="csX3-7" y="csY3-8"/>
              </a:cxn>
              <a:cxn ang="0">
                <a:pos x="csX4-9" y="csY4-10"/>
              </a:cxn>
            </a:cxnLst>
            <a:rect l="l" t="t" r="r" b="b"/>
            <a:pathLst>
              <a:path w="12198557" h="1029627">
                <a:moveTo>
                  <a:pt x="7256" y="0"/>
                </a:moveTo>
                <a:lnTo>
                  <a:pt x="12198557" y="0"/>
                </a:lnTo>
                <a:lnTo>
                  <a:pt x="12198557" y="1029627"/>
                </a:lnTo>
                <a:cubicBezTo>
                  <a:pt x="8129952" y="889322"/>
                  <a:pt x="12443347" y="1229231"/>
                  <a:pt x="0" y="450298"/>
                </a:cubicBezTo>
                <a:lnTo>
                  <a:pt x="7256" y="0"/>
                </a:lnTo>
                <a:close/>
              </a:path>
            </a:pathLst>
          </a:custGeom>
          <a:gradFill>
            <a:gsLst>
              <a:gs pos="0">
                <a:srgbClr val="00AC00"/>
              </a:gs>
              <a:gs pos="86000">
                <a:srgbClr val="64C25A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picture 28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288" name="picture 2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48641"/>
            <a:ext cx="12192000" cy="6638543"/>
          </a:xfrm>
          <a:prstGeom prst="rect">
            <a:avLst/>
          </a:prstGeom>
        </p:spPr>
      </p:pic>
      <p:pic>
        <p:nvPicPr>
          <p:cNvPr id="290" name="picture 290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600000">
            <a:off x="698" y="0"/>
            <a:ext cx="12191301" cy="782433"/>
          </a:xfrm>
          <a:prstGeom prst="rect">
            <a:avLst/>
          </a:prstGeom>
        </p:spPr>
      </p:pic>
      <p:pic>
        <p:nvPicPr>
          <p:cNvPr id="292" name="picture 292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600000">
            <a:off x="685" y="6292571"/>
            <a:ext cx="12191313" cy="565339"/>
          </a:xfrm>
          <a:prstGeom prst="rect">
            <a:avLst/>
          </a:prstGeom>
        </p:spPr>
      </p:pic>
      <p:sp>
        <p:nvSpPr>
          <p:cNvPr id="7" name="矩形 2"/>
          <p:cNvSpPr/>
          <p:nvPr/>
        </p:nvSpPr>
        <p:spPr>
          <a:xfrm flipH="1">
            <a:off x="-13970" y="354965"/>
            <a:ext cx="5029200" cy="5937515"/>
          </a:xfrm>
          <a:custGeom>
            <a:avLst/>
            <a:gdLst>
              <a:gd name="csX0" fmla="*/ 0 w 12191301"/>
              <a:gd name="csY0" fmla="*/ 0 h 775627"/>
              <a:gd name="csX1" fmla="*/ 12191301 w 12191301"/>
              <a:gd name="csY1" fmla="*/ 0 h 775627"/>
              <a:gd name="csX2" fmla="*/ 12191301 w 12191301"/>
              <a:gd name="csY2" fmla="*/ 775627 h 775627"/>
              <a:gd name="csX3" fmla="*/ 0 w 12191301"/>
              <a:gd name="csY3" fmla="*/ 775627 h 775627"/>
              <a:gd name="csX4" fmla="*/ 0 w 12191301"/>
              <a:gd name="csY4" fmla="*/ 0 h 775627"/>
              <a:gd name="csX0-1" fmla="*/ 0 w 12191301"/>
              <a:gd name="csY0-2" fmla="*/ 0 h 775627"/>
              <a:gd name="csX1-3" fmla="*/ 12191301 w 12191301"/>
              <a:gd name="csY1-4" fmla="*/ 0 h 775627"/>
              <a:gd name="csX2-5" fmla="*/ 12191301 w 12191301"/>
              <a:gd name="csY2-6" fmla="*/ 775627 h 775627"/>
              <a:gd name="csX3-7" fmla="*/ 268515 w 12191301"/>
              <a:gd name="csY3-8" fmla="*/ 492598 h 775627"/>
              <a:gd name="csX4-9" fmla="*/ 0 w 12191301"/>
              <a:gd name="csY4-10" fmla="*/ 0 h 775627"/>
              <a:gd name="csX0-11" fmla="*/ 14514 w 12205815"/>
              <a:gd name="csY0-12" fmla="*/ 0 h 775627"/>
              <a:gd name="csX1-13" fmla="*/ 12205815 w 12205815"/>
              <a:gd name="csY1-14" fmla="*/ 0 h 775627"/>
              <a:gd name="csX2-15" fmla="*/ 12205815 w 12205815"/>
              <a:gd name="csY2-16" fmla="*/ 775627 h 775627"/>
              <a:gd name="csX3-17" fmla="*/ 0 w 12205815"/>
              <a:gd name="csY3-18" fmla="*/ 354713 h 775627"/>
              <a:gd name="csX4-19" fmla="*/ 14514 w 12205815"/>
              <a:gd name="csY4-20" fmla="*/ 0 h 775627"/>
              <a:gd name="csX0-21" fmla="*/ 14514 w 12205815"/>
              <a:gd name="csY0-22" fmla="*/ 0 h 775627"/>
              <a:gd name="csX1-23" fmla="*/ 12205815 w 12205815"/>
              <a:gd name="csY1-24" fmla="*/ 0 h 775627"/>
              <a:gd name="csX2-25" fmla="*/ 12205815 w 12205815"/>
              <a:gd name="csY2-26" fmla="*/ 775627 h 775627"/>
              <a:gd name="csX3-27" fmla="*/ 0 w 12205815"/>
              <a:gd name="csY3-28" fmla="*/ 354713 h 775627"/>
              <a:gd name="csX4-29" fmla="*/ 14514 w 12205815"/>
              <a:gd name="csY4-30" fmla="*/ 0 h 775627"/>
              <a:gd name="csX0-31" fmla="*/ 14514 w 12205815"/>
              <a:gd name="csY0-32" fmla="*/ 0 h 775627"/>
              <a:gd name="csX1-33" fmla="*/ 12205815 w 12205815"/>
              <a:gd name="csY1-34" fmla="*/ 0 h 775627"/>
              <a:gd name="csX2-35" fmla="*/ 12205815 w 12205815"/>
              <a:gd name="csY2-36" fmla="*/ 775627 h 775627"/>
              <a:gd name="csX3-37" fmla="*/ 0 w 12205815"/>
              <a:gd name="csY3-38" fmla="*/ 354713 h 775627"/>
              <a:gd name="csX4-39" fmla="*/ 14514 w 12205815"/>
              <a:gd name="csY4-40" fmla="*/ 0 h 775627"/>
              <a:gd name="csX0-41" fmla="*/ 14514 w 12205815"/>
              <a:gd name="csY0-42" fmla="*/ 0 h 805488"/>
              <a:gd name="csX1-43" fmla="*/ 12205815 w 12205815"/>
              <a:gd name="csY1-44" fmla="*/ 0 h 805488"/>
              <a:gd name="csX2-45" fmla="*/ 12205815 w 12205815"/>
              <a:gd name="csY2-46" fmla="*/ 775627 h 805488"/>
              <a:gd name="csX3-47" fmla="*/ 0 w 12205815"/>
              <a:gd name="csY3-48" fmla="*/ 354713 h 805488"/>
              <a:gd name="csX4-49" fmla="*/ 14514 w 12205815"/>
              <a:gd name="csY4-50" fmla="*/ 0 h 805488"/>
              <a:gd name="csX0-51" fmla="*/ 14514 w 12205815"/>
              <a:gd name="csY0-52" fmla="*/ 0 h 1029627"/>
              <a:gd name="csX1-53" fmla="*/ 12205815 w 12205815"/>
              <a:gd name="csY1-54" fmla="*/ 0 h 1029627"/>
              <a:gd name="csX2-55" fmla="*/ 12205815 w 12205815"/>
              <a:gd name="csY2-56" fmla="*/ 1029627 h 1029627"/>
              <a:gd name="csX3-57" fmla="*/ 0 w 12205815"/>
              <a:gd name="csY3-58" fmla="*/ 354713 h 1029627"/>
              <a:gd name="csX4-59" fmla="*/ 14514 w 12205815"/>
              <a:gd name="csY4-60" fmla="*/ 0 h 1029627"/>
              <a:gd name="csX0-61" fmla="*/ 0 w 12191301"/>
              <a:gd name="csY0-62" fmla="*/ 0 h 1029627"/>
              <a:gd name="csX1-63" fmla="*/ 12191301 w 12191301"/>
              <a:gd name="csY1-64" fmla="*/ 0 h 1029627"/>
              <a:gd name="csX2-65" fmla="*/ 12191301 w 12191301"/>
              <a:gd name="csY2-66" fmla="*/ 1029627 h 1029627"/>
              <a:gd name="csX3-67" fmla="*/ 14515 w 12191301"/>
              <a:gd name="csY3-68" fmla="*/ 441608 h 1029627"/>
              <a:gd name="csX4-69" fmla="*/ 0 w 12191301"/>
              <a:gd name="csY4-70" fmla="*/ 0 h 1029627"/>
              <a:gd name="csX0-71" fmla="*/ 7256 w 12198557"/>
              <a:gd name="csY0-72" fmla="*/ 0 h 1029627"/>
              <a:gd name="csX1-73" fmla="*/ 12198557 w 12198557"/>
              <a:gd name="csY1-74" fmla="*/ 0 h 1029627"/>
              <a:gd name="csX2-75" fmla="*/ 12198557 w 12198557"/>
              <a:gd name="csY2-76" fmla="*/ 1029627 h 1029627"/>
              <a:gd name="csX3-77" fmla="*/ 0 w 12198557"/>
              <a:gd name="csY3-78" fmla="*/ 450298 h 1029627"/>
              <a:gd name="csX4-79" fmla="*/ 7256 w 12198557"/>
              <a:gd name="csY4-80" fmla="*/ 0 h 1029627"/>
            </a:gdLst>
            <a:ahLst/>
            <a:cxnLst>
              <a:cxn ang="0">
                <a:pos x="csX0-1" y="csY0-2"/>
              </a:cxn>
              <a:cxn ang="0">
                <a:pos x="csX1-3" y="csY1-4"/>
              </a:cxn>
              <a:cxn ang="0">
                <a:pos x="csX2-5" y="csY2-6"/>
              </a:cxn>
              <a:cxn ang="0">
                <a:pos x="csX3-7" y="csY3-8"/>
              </a:cxn>
              <a:cxn ang="0">
                <a:pos x="csX4-9" y="csY4-10"/>
              </a:cxn>
            </a:cxnLst>
            <a:rect l="l" t="t" r="r" b="b"/>
            <a:pathLst>
              <a:path w="12198557" h="1029627">
                <a:moveTo>
                  <a:pt x="7256" y="0"/>
                </a:moveTo>
                <a:lnTo>
                  <a:pt x="12198557" y="0"/>
                </a:lnTo>
                <a:lnTo>
                  <a:pt x="12198557" y="1029627"/>
                </a:lnTo>
                <a:cubicBezTo>
                  <a:pt x="8129952" y="889322"/>
                  <a:pt x="12443347" y="1229231"/>
                  <a:pt x="0" y="450298"/>
                </a:cubicBezTo>
                <a:lnTo>
                  <a:pt x="7256" y="0"/>
                </a:lnTo>
                <a:close/>
              </a:path>
            </a:pathLst>
          </a:custGeom>
          <a:gradFill>
            <a:gsLst>
              <a:gs pos="0">
                <a:srgbClr val="00AC00"/>
              </a:gs>
              <a:gs pos="86000">
                <a:srgbClr val="64C25A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6" name="textbox 296"/>
          <p:cNvSpPr/>
          <p:nvPr/>
        </p:nvSpPr>
        <p:spPr>
          <a:xfrm>
            <a:off x="5021580" y="1270"/>
            <a:ext cx="7170420" cy="6856730"/>
          </a:xfrm>
          <a:prstGeom prst="rect">
            <a:avLst/>
          </a:prstGeom>
          <a:solidFill>
            <a:srgbClr val="64C25A"/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354580" algn="l" rtl="0" eaLnBrk="0">
              <a:lnSpc>
                <a:spcPts val="3165"/>
              </a:lnSpc>
            </a:pPr>
            <a:r>
              <a:rPr sz="23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 ：主流政务媒体</a:t>
            </a:r>
            <a:endParaRPr sz="2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24180" indent="-1270" algn="l" rtl="0" eaLnBrk="0" fontAlgn="auto">
              <a:lnSpc>
                <a:spcPct val="150000"/>
              </a:lnSpc>
              <a:spcBef>
                <a:spcPts val="175"/>
              </a:spcBef>
            </a:pPr>
            <a:r>
              <a:rPr lang="zh-CN" sz="14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掌上张家界、红网、</a:t>
            </a:r>
            <a:r>
              <a:rPr sz="1400" b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湖南日报</a:t>
            </a:r>
            <a:r>
              <a:rPr lang="zh-CN" sz="1400" b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、市、区融媒体中心</a:t>
            </a:r>
            <a:r>
              <a:rPr sz="1400" b="1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 </a:t>
            </a:r>
            <a:r>
              <a:rPr sz="14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endParaRPr sz="1400" b="1" kern="0" spc="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24180" indent="-1270" algn="l" rtl="0" eaLnBrk="0" fontAlgn="auto">
              <a:lnSpc>
                <a:spcPct val="150000"/>
              </a:lnSpc>
              <a:spcBef>
                <a:spcPts val="175"/>
              </a:spcBef>
            </a:pPr>
            <a:r>
              <a:rPr lang="en-US" sz="14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</a:t>
            </a:r>
            <a:r>
              <a:rPr sz="14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作为本土核心政务媒体 ，将在官网、微信公众号、抖音号等 </a:t>
            </a: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平台进行赛事资讯的</a:t>
            </a:r>
            <a:endParaRPr sz="1400" kern="0" spc="-1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24180" indent="-1270" algn="l" rtl="0" eaLnBrk="0" fontAlgn="auto">
              <a:lnSpc>
                <a:spcPct val="150000"/>
              </a:lnSpc>
              <a:spcBef>
                <a:spcPts val="175"/>
              </a:spcBef>
            </a:pP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及时推送 ，覆盖湖南政务系统、企事</a:t>
            </a:r>
            <a:r>
              <a:rPr sz="14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业单位等人群。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 fontAlgn="auto">
              <a:lnSpc>
                <a:spcPct val="150000"/>
              </a:lnSpc>
            </a:pPr>
            <a:endParaRPr sz="12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8000"/>
              </a:lnSpc>
            </a:pPr>
            <a:endParaRPr sz="12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437515" algn="l" rtl="0" eaLnBrk="0">
              <a:lnSpc>
                <a:spcPts val="3165"/>
              </a:lnSpc>
              <a:spcBef>
                <a:spcPts val="700"/>
              </a:spcBef>
            </a:pPr>
            <a:r>
              <a:rPr lang="en-US" sz="23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</a:t>
            </a:r>
            <a:r>
              <a:rPr sz="23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02 ：头部新媒体</a:t>
            </a:r>
            <a:endParaRPr sz="2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31165" indent="0" algn="l" rtl="0" eaLnBrk="0" fontAlgn="auto">
              <a:lnSpc>
                <a:spcPct val="150000"/>
              </a:lnSpc>
              <a:spcBef>
                <a:spcPts val="620"/>
              </a:spcBef>
            </a:pPr>
            <a:r>
              <a:rPr lang="en-US" sz="12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</a:t>
            </a:r>
            <a:r>
              <a:rPr lang="en-US" sz="14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4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抖音/快手 ：</a:t>
            </a:r>
            <a:r>
              <a:rPr sz="14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开设湘超联</a:t>
            </a:r>
            <a:r>
              <a:rPr sz="1400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赛官方账号 ，发布赛</a:t>
            </a:r>
            <a:r>
              <a:rPr sz="1400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事精彩瞬间、草根</a:t>
            </a:r>
            <a:endParaRPr sz="1400" kern="0" spc="4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31165" indent="0" algn="l" rtl="0" eaLnBrk="0" fontAlgn="auto">
              <a:lnSpc>
                <a:spcPct val="150000"/>
              </a:lnSpc>
              <a:spcBef>
                <a:spcPts val="620"/>
              </a:spcBef>
            </a:pPr>
            <a:r>
              <a:rPr sz="1400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sz="1400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</a:t>
            </a:r>
            <a:r>
              <a:rPr sz="1400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球员故事、赛场趣味</a:t>
            </a:r>
            <a:r>
              <a:rPr sz="1400" kern="0" spc="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花絮</a:t>
            </a: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等内容</a:t>
            </a:r>
            <a:r>
              <a:rPr sz="1400" kern="0" spc="-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31800" indent="0" algn="l" rtl="0" eaLnBrk="0" fontAlgn="auto">
              <a:lnSpc>
                <a:spcPct val="150000"/>
              </a:lnSpc>
              <a:spcBef>
                <a:spcPts val="965"/>
              </a:spcBef>
            </a:pPr>
            <a:r>
              <a:rPr lang="en-US" sz="1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</a:t>
            </a:r>
            <a:r>
              <a:rPr sz="1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小红书 ：</a:t>
            </a: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聚焦“湘超+文旅+美食”的融合亮</a:t>
            </a:r>
            <a:r>
              <a:rPr sz="1400" kern="0" spc="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 ，发布探店攻略、</a:t>
            </a:r>
            <a:endParaRPr sz="1400" kern="0" spc="2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31800" indent="0" algn="l" rtl="0" eaLnBrk="0" fontAlgn="auto">
              <a:lnSpc>
                <a:spcPct val="150000"/>
              </a:lnSpc>
              <a:spcBef>
                <a:spcPts val="965"/>
              </a:spcBef>
            </a:pPr>
            <a:r>
              <a:rPr lang="en-US" sz="1400" kern="0" spc="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</a:t>
            </a:r>
            <a:r>
              <a:rPr sz="1400" kern="0" spc="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观赛指南、文旅套餐</a:t>
            </a:r>
            <a:r>
              <a:rPr sz="1400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</a:t>
            </a:r>
            <a:r>
              <a:rPr sz="1400" kern="0" spc="-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内容</a:t>
            </a:r>
            <a:r>
              <a:rPr sz="1400" kern="0" spc="-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29260" indent="0" algn="l" rtl="0" eaLnBrk="0" fontAlgn="auto">
              <a:lnSpc>
                <a:spcPct val="150000"/>
              </a:lnSpc>
              <a:spcBef>
                <a:spcPts val="965"/>
              </a:spcBef>
            </a:pPr>
            <a:r>
              <a:rPr lang="en-US" sz="14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</a:t>
            </a:r>
            <a:r>
              <a:rPr sz="14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微博 ：</a:t>
            </a:r>
            <a:r>
              <a:rPr sz="14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开设赛事超话 ，发布赛事资讯、热搜</a:t>
            </a:r>
            <a:r>
              <a:rPr sz="1400" kern="0" spc="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话题 ，联动体育博</a:t>
            </a:r>
            <a:endParaRPr sz="1400" kern="0" spc="2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29260" indent="0" algn="l" rtl="0" eaLnBrk="0" fontAlgn="auto">
              <a:lnSpc>
                <a:spcPct val="150000"/>
              </a:lnSpc>
              <a:spcBef>
                <a:spcPts val="965"/>
              </a:spcBef>
            </a:pPr>
            <a:r>
              <a:rPr sz="1400" kern="0" spc="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sz="1400" kern="0" spc="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</a:t>
            </a:r>
            <a:r>
              <a:rPr sz="1400" kern="0" spc="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主、本地网红进行话题</a:t>
            </a:r>
            <a:r>
              <a:rPr sz="1400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互</a:t>
            </a:r>
            <a:r>
              <a:rPr sz="1400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动 ，打造赛事的全网热点。</a:t>
            </a:r>
            <a:endParaRPr sz="1400" kern="0" spc="-3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7255" y="2"/>
            <a:ext cx="5028836" cy="782432"/>
          </a:xfrm>
          <a:custGeom>
            <a:avLst/>
            <a:gdLst>
              <a:gd name="csX0" fmla="*/ 0 w 12191301"/>
              <a:gd name="csY0" fmla="*/ 0 h 775627"/>
              <a:gd name="csX1" fmla="*/ 12191301 w 12191301"/>
              <a:gd name="csY1" fmla="*/ 0 h 775627"/>
              <a:gd name="csX2" fmla="*/ 12191301 w 12191301"/>
              <a:gd name="csY2" fmla="*/ 775627 h 775627"/>
              <a:gd name="csX3" fmla="*/ 0 w 12191301"/>
              <a:gd name="csY3" fmla="*/ 775627 h 775627"/>
              <a:gd name="csX4" fmla="*/ 0 w 12191301"/>
              <a:gd name="csY4" fmla="*/ 0 h 775627"/>
              <a:gd name="csX0-1" fmla="*/ 0 w 12191301"/>
              <a:gd name="csY0-2" fmla="*/ 0 h 775627"/>
              <a:gd name="csX1-3" fmla="*/ 12191301 w 12191301"/>
              <a:gd name="csY1-4" fmla="*/ 0 h 775627"/>
              <a:gd name="csX2-5" fmla="*/ 12191301 w 12191301"/>
              <a:gd name="csY2-6" fmla="*/ 775627 h 775627"/>
              <a:gd name="csX3-7" fmla="*/ 268515 w 12191301"/>
              <a:gd name="csY3-8" fmla="*/ 492598 h 775627"/>
              <a:gd name="csX4-9" fmla="*/ 0 w 12191301"/>
              <a:gd name="csY4-10" fmla="*/ 0 h 775627"/>
              <a:gd name="csX0-11" fmla="*/ 14514 w 12205815"/>
              <a:gd name="csY0-12" fmla="*/ 0 h 775627"/>
              <a:gd name="csX1-13" fmla="*/ 12205815 w 12205815"/>
              <a:gd name="csY1-14" fmla="*/ 0 h 775627"/>
              <a:gd name="csX2-15" fmla="*/ 12205815 w 12205815"/>
              <a:gd name="csY2-16" fmla="*/ 775627 h 775627"/>
              <a:gd name="csX3-17" fmla="*/ 0 w 12205815"/>
              <a:gd name="csY3-18" fmla="*/ 354713 h 775627"/>
              <a:gd name="csX4-19" fmla="*/ 14514 w 12205815"/>
              <a:gd name="csY4-20" fmla="*/ 0 h 775627"/>
              <a:gd name="csX0-21" fmla="*/ 14514 w 12205815"/>
              <a:gd name="csY0-22" fmla="*/ 0 h 775627"/>
              <a:gd name="csX1-23" fmla="*/ 12205815 w 12205815"/>
              <a:gd name="csY1-24" fmla="*/ 0 h 775627"/>
              <a:gd name="csX2-25" fmla="*/ 12205815 w 12205815"/>
              <a:gd name="csY2-26" fmla="*/ 775627 h 775627"/>
              <a:gd name="csX3-27" fmla="*/ 0 w 12205815"/>
              <a:gd name="csY3-28" fmla="*/ 354713 h 775627"/>
              <a:gd name="csX4-29" fmla="*/ 14514 w 12205815"/>
              <a:gd name="csY4-30" fmla="*/ 0 h 775627"/>
              <a:gd name="csX0-31" fmla="*/ 14514 w 12205815"/>
              <a:gd name="csY0-32" fmla="*/ 0 h 775627"/>
              <a:gd name="csX1-33" fmla="*/ 12205815 w 12205815"/>
              <a:gd name="csY1-34" fmla="*/ 0 h 775627"/>
              <a:gd name="csX2-35" fmla="*/ 12205815 w 12205815"/>
              <a:gd name="csY2-36" fmla="*/ 775627 h 775627"/>
              <a:gd name="csX3-37" fmla="*/ 0 w 12205815"/>
              <a:gd name="csY3-38" fmla="*/ 354713 h 775627"/>
              <a:gd name="csX4-39" fmla="*/ 14514 w 12205815"/>
              <a:gd name="csY4-40" fmla="*/ 0 h 775627"/>
              <a:gd name="csX0-41" fmla="*/ 14514 w 12205815"/>
              <a:gd name="csY0-42" fmla="*/ 0 h 805488"/>
              <a:gd name="csX1-43" fmla="*/ 12205815 w 12205815"/>
              <a:gd name="csY1-44" fmla="*/ 0 h 805488"/>
              <a:gd name="csX2-45" fmla="*/ 12205815 w 12205815"/>
              <a:gd name="csY2-46" fmla="*/ 775627 h 805488"/>
              <a:gd name="csX3-47" fmla="*/ 0 w 12205815"/>
              <a:gd name="csY3-48" fmla="*/ 354713 h 805488"/>
              <a:gd name="csX4-49" fmla="*/ 14514 w 12205815"/>
              <a:gd name="csY4-50" fmla="*/ 0 h 805488"/>
              <a:gd name="csX0-51" fmla="*/ 14514 w 12205815"/>
              <a:gd name="csY0-52" fmla="*/ 0 h 1029627"/>
              <a:gd name="csX1-53" fmla="*/ 12205815 w 12205815"/>
              <a:gd name="csY1-54" fmla="*/ 0 h 1029627"/>
              <a:gd name="csX2-55" fmla="*/ 12205815 w 12205815"/>
              <a:gd name="csY2-56" fmla="*/ 1029627 h 1029627"/>
              <a:gd name="csX3-57" fmla="*/ 0 w 12205815"/>
              <a:gd name="csY3-58" fmla="*/ 354713 h 1029627"/>
              <a:gd name="csX4-59" fmla="*/ 14514 w 12205815"/>
              <a:gd name="csY4-60" fmla="*/ 0 h 1029627"/>
              <a:gd name="csX0-61" fmla="*/ 0 w 12191301"/>
              <a:gd name="csY0-62" fmla="*/ 0 h 1029627"/>
              <a:gd name="csX1-63" fmla="*/ 12191301 w 12191301"/>
              <a:gd name="csY1-64" fmla="*/ 0 h 1029627"/>
              <a:gd name="csX2-65" fmla="*/ 12191301 w 12191301"/>
              <a:gd name="csY2-66" fmla="*/ 1029627 h 1029627"/>
              <a:gd name="csX3-67" fmla="*/ 14515 w 12191301"/>
              <a:gd name="csY3-68" fmla="*/ 441608 h 1029627"/>
              <a:gd name="csX4-69" fmla="*/ 0 w 12191301"/>
              <a:gd name="csY4-70" fmla="*/ 0 h 1029627"/>
              <a:gd name="csX0-71" fmla="*/ 7256 w 12198557"/>
              <a:gd name="csY0-72" fmla="*/ 0 h 1029627"/>
              <a:gd name="csX1-73" fmla="*/ 12198557 w 12198557"/>
              <a:gd name="csY1-74" fmla="*/ 0 h 1029627"/>
              <a:gd name="csX2-75" fmla="*/ 12198557 w 12198557"/>
              <a:gd name="csY2-76" fmla="*/ 1029627 h 1029627"/>
              <a:gd name="csX3-77" fmla="*/ 0 w 12198557"/>
              <a:gd name="csY3-78" fmla="*/ 450298 h 1029627"/>
              <a:gd name="csX4-79" fmla="*/ 7256 w 12198557"/>
              <a:gd name="csY4-80" fmla="*/ 0 h 1029627"/>
            </a:gdLst>
            <a:ahLst/>
            <a:cxnLst>
              <a:cxn ang="0">
                <a:pos x="csX0-1" y="csY0-2"/>
              </a:cxn>
              <a:cxn ang="0">
                <a:pos x="csX1-3" y="csY1-4"/>
              </a:cxn>
              <a:cxn ang="0">
                <a:pos x="csX2-5" y="csY2-6"/>
              </a:cxn>
              <a:cxn ang="0">
                <a:pos x="csX3-7" y="csY3-8"/>
              </a:cxn>
              <a:cxn ang="0">
                <a:pos x="csX4-9" y="csY4-10"/>
              </a:cxn>
            </a:cxnLst>
            <a:rect l="l" t="t" r="r" b="b"/>
            <a:pathLst>
              <a:path w="12198557" h="1029627">
                <a:moveTo>
                  <a:pt x="7256" y="0"/>
                </a:moveTo>
                <a:lnTo>
                  <a:pt x="12198557" y="0"/>
                </a:lnTo>
                <a:lnTo>
                  <a:pt x="12198557" y="1029627"/>
                </a:lnTo>
                <a:cubicBezTo>
                  <a:pt x="8129952" y="889322"/>
                  <a:pt x="12443347" y="1229231"/>
                  <a:pt x="0" y="450298"/>
                </a:cubicBezTo>
                <a:lnTo>
                  <a:pt x="7256" y="0"/>
                </a:lnTo>
                <a:close/>
              </a:path>
            </a:pathLst>
          </a:custGeom>
          <a:gradFill>
            <a:gsLst>
              <a:gs pos="0">
                <a:srgbClr val="3D8AD0"/>
              </a:gs>
              <a:gs pos="52000">
                <a:srgbClr val="00B0F0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2"/>
          <p:cNvSpPr/>
          <p:nvPr/>
        </p:nvSpPr>
        <p:spPr>
          <a:xfrm flipH="1" flipV="1">
            <a:off x="-7256" y="6257425"/>
            <a:ext cx="12285644" cy="641539"/>
          </a:xfrm>
          <a:custGeom>
            <a:avLst/>
            <a:gdLst>
              <a:gd name="csX0" fmla="*/ 0 w 12191301"/>
              <a:gd name="csY0" fmla="*/ 0 h 775627"/>
              <a:gd name="csX1" fmla="*/ 12191301 w 12191301"/>
              <a:gd name="csY1" fmla="*/ 0 h 775627"/>
              <a:gd name="csX2" fmla="*/ 12191301 w 12191301"/>
              <a:gd name="csY2" fmla="*/ 775627 h 775627"/>
              <a:gd name="csX3" fmla="*/ 0 w 12191301"/>
              <a:gd name="csY3" fmla="*/ 775627 h 775627"/>
              <a:gd name="csX4" fmla="*/ 0 w 12191301"/>
              <a:gd name="csY4" fmla="*/ 0 h 775627"/>
              <a:gd name="csX0-1" fmla="*/ 0 w 12191301"/>
              <a:gd name="csY0-2" fmla="*/ 0 h 775627"/>
              <a:gd name="csX1-3" fmla="*/ 12191301 w 12191301"/>
              <a:gd name="csY1-4" fmla="*/ 0 h 775627"/>
              <a:gd name="csX2-5" fmla="*/ 12191301 w 12191301"/>
              <a:gd name="csY2-6" fmla="*/ 775627 h 775627"/>
              <a:gd name="csX3-7" fmla="*/ 268515 w 12191301"/>
              <a:gd name="csY3-8" fmla="*/ 492598 h 775627"/>
              <a:gd name="csX4-9" fmla="*/ 0 w 12191301"/>
              <a:gd name="csY4-10" fmla="*/ 0 h 775627"/>
              <a:gd name="csX0-11" fmla="*/ 14514 w 12205815"/>
              <a:gd name="csY0-12" fmla="*/ 0 h 775627"/>
              <a:gd name="csX1-13" fmla="*/ 12205815 w 12205815"/>
              <a:gd name="csY1-14" fmla="*/ 0 h 775627"/>
              <a:gd name="csX2-15" fmla="*/ 12205815 w 12205815"/>
              <a:gd name="csY2-16" fmla="*/ 775627 h 775627"/>
              <a:gd name="csX3-17" fmla="*/ 0 w 12205815"/>
              <a:gd name="csY3-18" fmla="*/ 354713 h 775627"/>
              <a:gd name="csX4-19" fmla="*/ 14514 w 12205815"/>
              <a:gd name="csY4-20" fmla="*/ 0 h 775627"/>
              <a:gd name="csX0-21" fmla="*/ 14514 w 12205815"/>
              <a:gd name="csY0-22" fmla="*/ 0 h 775627"/>
              <a:gd name="csX1-23" fmla="*/ 12205815 w 12205815"/>
              <a:gd name="csY1-24" fmla="*/ 0 h 775627"/>
              <a:gd name="csX2-25" fmla="*/ 12205815 w 12205815"/>
              <a:gd name="csY2-26" fmla="*/ 775627 h 775627"/>
              <a:gd name="csX3-27" fmla="*/ 0 w 12205815"/>
              <a:gd name="csY3-28" fmla="*/ 354713 h 775627"/>
              <a:gd name="csX4-29" fmla="*/ 14514 w 12205815"/>
              <a:gd name="csY4-30" fmla="*/ 0 h 775627"/>
              <a:gd name="csX0-31" fmla="*/ 14514 w 12205815"/>
              <a:gd name="csY0-32" fmla="*/ 0 h 775627"/>
              <a:gd name="csX1-33" fmla="*/ 12205815 w 12205815"/>
              <a:gd name="csY1-34" fmla="*/ 0 h 775627"/>
              <a:gd name="csX2-35" fmla="*/ 12205815 w 12205815"/>
              <a:gd name="csY2-36" fmla="*/ 775627 h 775627"/>
              <a:gd name="csX3-37" fmla="*/ 0 w 12205815"/>
              <a:gd name="csY3-38" fmla="*/ 354713 h 775627"/>
              <a:gd name="csX4-39" fmla="*/ 14514 w 12205815"/>
              <a:gd name="csY4-40" fmla="*/ 0 h 775627"/>
              <a:gd name="csX0-41" fmla="*/ 14514 w 12205815"/>
              <a:gd name="csY0-42" fmla="*/ 0 h 805488"/>
              <a:gd name="csX1-43" fmla="*/ 12205815 w 12205815"/>
              <a:gd name="csY1-44" fmla="*/ 0 h 805488"/>
              <a:gd name="csX2-45" fmla="*/ 12205815 w 12205815"/>
              <a:gd name="csY2-46" fmla="*/ 775627 h 805488"/>
              <a:gd name="csX3-47" fmla="*/ 0 w 12205815"/>
              <a:gd name="csY3-48" fmla="*/ 354713 h 805488"/>
              <a:gd name="csX4-49" fmla="*/ 14514 w 12205815"/>
              <a:gd name="csY4-50" fmla="*/ 0 h 805488"/>
              <a:gd name="csX0-51" fmla="*/ 14514 w 12205815"/>
              <a:gd name="csY0-52" fmla="*/ 0 h 1029627"/>
              <a:gd name="csX1-53" fmla="*/ 12205815 w 12205815"/>
              <a:gd name="csY1-54" fmla="*/ 0 h 1029627"/>
              <a:gd name="csX2-55" fmla="*/ 12205815 w 12205815"/>
              <a:gd name="csY2-56" fmla="*/ 1029627 h 1029627"/>
              <a:gd name="csX3-57" fmla="*/ 0 w 12205815"/>
              <a:gd name="csY3-58" fmla="*/ 354713 h 1029627"/>
              <a:gd name="csX4-59" fmla="*/ 14514 w 12205815"/>
              <a:gd name="csY4-60" fmla="*/ 0 h 1029627"/>
              <a:gd name="csX0-61" fmla="*/ 0 w 12191301"/>
              <a:gd name="csY0-62" fmla="*/ 0 h 1029627"/>
              <a:gd name="csX1-63" fmla="*/ 12191301 w 12191301"/>
              <a:gd name="csY1-64" fmla="*/ 0 h 1029627"/>
              <a:gd name="csX2-65" fmla="*/ 12191301 w 12191301"/>
              <a:gd name="csY2-66" fmla="*/ 1029627 h 1029627"/>
              <a:gd name="csX3-67" fmla="*/ 14515 w 12191301"/>
              <a:gd name="csY3-68" fmla="*/ 441608 h 1029627"/>
              <a:gd name="csX4-69" fmla="*/ 0 w 12191301"/>
              <a:gd name="csY4-70" fmla="*/ 0 h 1029627"/>
              <a:gd name="csX0-71" fmla="*/ 7256 w 12198557"/>
              <a:gd name="csY0-72" fmla="*/ 0 h 1029627"/>
              <a:gd name="csX1-73" fmla="*/ 12198557 w 12198557"/>
              <a:gd name="csY1-74" fmla="*/ 0 h 1029627"/>
              <a:gd name="csX2-75" fmla="*/ 12198557 w 12198557"/>
              <a:gd name="csY2-76" fmla="*/ 1029627 h 1029627"/>
              <a:gd name="csX3-77" fmla="*/ 0 w 12198557"/>
              <a:gd name="csY3-78" fmla="*/ 450298 h 1029627"/>
              <a:gd name="csX4-79" fmla="*/ 7256 w 12198557"/>
              <a:gd name="csY4-80" fmla="*/ 0 h 1029627"/>
              <a:gd name="csX0-81" fmla="*/ 36285 w 12227586"/>
              <a:gd name="csY0-82" fmla="*/ 0 h 1068372"/>
              <a:gd name="csX1-83" fmla="*/ 12227586 w 12227586"/>
              <a:gd name="csY1-84" fmla="*/ 0 h 1068372"/>
              <a:gd name="csX2-85" fmla="*/ 12227586 w 12227586"/>
              <a:gd name="csY2-86" fmla="*/ 1029627 h 1068372"/>
              <a:gd name="csX3-87" fmla="*/ 0 w 12227586"/>
              <a:gd name="csY3-88" fmla="*/ 624873 h 1068372"/>
              <a:gd name="csX4-89" fmla="*/ 36285 w 12227586"/>
              <a:gd name="csY4-90" fmla="*/ 0 h 1068372"/>
              <a:gd name="csX0-91" fmla="*/ 0 w 12285644"/>
              <a:gd name="csY0-92" fmla="*/ 0 h 1080841"/>
              <a:gd name="csX1-93" fmla="*/ 12285644 w 12285644"/>
              <a:gd name="csY1-94" fmla="*/ 12469 h 1080841"/>
              <a:gd name="csX2-95" fmla="*/ 12285644 w 12285644"/>
              <a:gd name="csY2-96" fmla="*/ 1042096 h 1080841"/>
              <a:gd name="csX3-97" fmla="*/ 58058 w 12285644"/>
              <a:gd name="csY3-98" fmla="*/ 637342 h 1080841"/>
              <a:gd name="csX4-99" fmla="*/ 0 w 12285644"/>
              <a:gd name="csY4-100" fmla="*/ 0 h 1080841"/>
              <a:gd name="csX0-101" fmla="*/ 0 w 12285644"/>
              <a:gd name="csY0-102" fmla="*/ 0 h 1102328"/>
              <a:gd name="csX1-103" fmla="*/ 12285644 w 12285644"/>
              <a:gd name="csY1-104" fmla="*/ 12469 h 1102328"/>
              <a:gd name="csX2-105" fmla="*/ 12285644 w 12285644"/>
              <a:gd name="csY2-106" fmla="*/ 1042096 h 1102328"/>
              <a:gd name="csX3-107" fmla="*/ 58058 w 12285644"/>
              <a:gd name="csY3-108" fmla="*/ 674750 h 1102328"/>
              <a:gd name="csX4-109" fmla="*/ 0 w 12285644"/>
              <a:gd name="csY4-110" fmla="*/ 0 h 1102328"/>
            </a:gdLst>
            <a:ahLst/>
            <a:cxnLst>
              <a:cxn ang="0">
                <a:pos x="csX0-1" y="csY0-2"/>
              </a:cxn>
              <a:cxn ang="0">
                <a:pos x="csX1-3" y="csY1-4"/>
              </a:cxn>
              <a:cxn ang="0">
                <a:pos x="csX2-5" y="csY2-6"/>
              </a:cxn>
              <a:cxn ang="0">
                <a:pos x="csX3-7" y="csY3-8"/>
              </a:cxn>
              <a:cxn ang="0">
                <a:pos x="csX4-9" y="csY4-10"/>
              </a:cxn>
            </a:cxnLst>
            <a:rect l="l" t="t" r="r" b="b"/>
            <a:pathLst>
              <a:path w="12285644" h="1102328">
                <a:moveTo>
                  <a:pt x="0" y="0"/>
                </a:moveTo>
                <a:lnTo>
                  <a:pt x="12285644" y="12469"/>
                </a:lnTo>
                <a:lnTo>
                  <a:pt x="12285644" y="1042096"/>
                </a:lnTo>
                <a:cubicBezTo>
                  <a:pt x="8217039" y="901791"/>
                  <a:pt x="12501405" y="1453683"/>
                  <a:pt x="58058" y="67475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3D8AD0"/>
              </a:gs>
              <a:gs pos="49000">
                <a:srgbClr val="00B0F0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2"/>
          <p:cNvSpPr/>
          <p:nvPr/>
        </p:nvSpPr>
        <p:spPr>
          <a:xfrm>
            <a:off x="-10137" y="2373"/>
            <a:ext cx="12198557" cy="779858"/>
          </a:xfrm>
          <a:custGeom>
            <a:avLst/>
            <a:gdLst>
              <a:gd name="csX0" fmla="*/ 0 w 12191301"/>
              <a:gd name="csY0" fmla="*/ 0 h 775627"/>
              <a:gd name="csX1" fmla="*/ 12191301 w 12191301"/>
              <a:gd name="csY1" fmla="*/ 0 h 775627"/>
              <a:gd name="csX2" fmla="*/ 12191301 w 12191301"/>
              <a:gd name="csY2" fmla="*/ 775627 h 775627"/>
              <a:gd name="csX3" fmla="*/ 0 w 12191301"/>
              <a:gd name="csY3" fmla="*/ 775627 h 775627"/>
              <a:gd name="csX4" fmla="*/ 0 w 12191301"/>
              <a:gd name="csY4" fmla="*/ 0 h 775627"/>
              <a:gd name="csX0-1" fmla="*/ 0 w 12191301"/>
              <a:gd name="csY0-2" fmla="*/ 0 h 775627"/>
              <a:gd name="csX1-3" fmla="*/ 12191301 w 12191301"/>
              <a:gd name="csY1-4" fmla="*/ 0 h 775627"/>
              <a:gd name="csX2-5" fmla="*/ 12191301 w 12191301"/>
              <a:gd name="csY2-6" fmla="*/ 775627 h 775627"/>
              <a:gd name="csX3-7" fmla="*/ 268515 w 12191301"/>
              <a:gd name="csY3-8" fmla="*/ 492598 h 775627"/>
              <a:gd name="csX4-9" fmla="*/ 0 w 12191301"/>
              <a:gd name="csY4-10" fmla="*/ 0 h 775627"/>
              <a:gd name="csX0-11" fmla="*/ 14514 w 12205815"/>
              <a:gd name="csY0-12" fmla="*/ 0 h 775627"/>
              <a:gd name="csX1-13" fmla="*/ 12205815 w 12205815"/>
              <a:gd name="csY1-14" fmla="*/ 0 h 775627"/>
              <a:gd name="csX2-15" fmla="*/ 12205815 w 12205815"/>
              <a:gd name="csY2-16" fmla="*/ 775627 h 775627"/>
              <a:gd name="csX3-17" fmla="*/ 0 w 12205815"/>
              <a:gd name="csY3-18" fmla="*/ 354713 h 775627"/>
              <a:gd name="csX4-19" fmla="*/ 14514 w 12205815"/>
              <a:gd name="csY4-20" fmla="*/ 0 h 775627"/>
              <a:gd name="csX0-21" fmla="*/ 14514 w 12205815"/>
              <a:gd name="csY0-22" fmla="*/ 0 h 775627"/>
              <a:gd name="csX1-23" fmla="*/ 12205815 w 12205815"/>
              <a:gd name="csY1-24" fmla="*/ 0 h 775627"/>
              <a:gd name="csX2-25" fmla="*/ 12205815 w 12205815"/>
              <a:gd name="csY2-26" fmla="*/ 775627 h 775627"/>
              <a:gd name="csX3-27" fmla="*/ 0 w 12205815"/>
              <a:gd name="csY3-28" fmla="*/ 354713 h 775627"/>
              <a:gd name="csX4-29" fmla="*/ 14514 w 12205815"/>
              <a:gd name="csY4-30" fmla="*/ 0 h 775627"/>
              <a:gd name="csX0-31" fmla="*/ 14514 w 12205815"/>
              <a:gd name="csY0-32" fmla="*/ 0 h 775627"/>
              <a:gd name="csX1-33" fmla="*/ 12205815 w 12205815"/>
              <a:gd name="csY1-34" fmla="*/ 0 h 775627"/>
              <a:gd name="csX2-35" fmla="*/ 12205815 w 12205815"/>
              <a:gd name="csY2-36" fmla="*/ 775627 h 775627"/>
              <a:gd name="csX3-37" fmla="*/ 0 w 12205815"/>
              <a:gd name="csY3-38" fmla="*/ 354713 h 775627"/>
              <a:gd name="csX4-39" fmla="*/ 14514 w 12205815"/>
              <a:gd name="csY4-40" fmla="*/ 0 h 775627"/>
              <a:gd name="csX0-41" fmla="*/ 14514 w 12205815"/>
              <a:gd name="csY0-42" fmla="*/ 0 h 805488"/>
              <a:gd name="csX1-43" fmla="*/ 12205815 w 12205815"/>
              <a:gd name="csY1-44" fmla="*/ 0 h 805488"/>
              <a:gd name="csX2-45" fmla="*/ 12205815 w 12205815"/>
              <a:gd name="csY2-46" fmla="*/ 775627 h 805488"/>
              <a:gd name="csX3-47" fmla="*/ 0 w 12205815"/>
              <a:gd name="csY3-48" fmla="*/ 354713 h 805488"/>
              <a:gd name="csX4-49" fmla="*/ 14514 w 12205815"/>
              <a:gd name="csY4-50" fmla="*/ 0 h 805488"/>
              <a:gd name="csX0-51" fmla="*/ 14514 w 12205815"/>
              <a:gd name="csY0-52" fmla="*/ 0 h 1029627"/>
              <a:gd name="csX1-53" fmla="*/ 12205815 w 12205815"/>
              <a:gd name="csY1-54" fmla="*/ 0 h 1029627"/>
              <a:gd name="csX2-55" fmla="*/ 12205815 w 12205815"/>
              <a:gd name="csY2-56" fmla="*/ 1029627 h 1029627"/>
              <a:gd name="csX3-57" fmla="*/ 0 w 12205815"/>
              <a:gd name="csY3-58" fmla="*/ 354713 h 1029627"/>
              <a:gd name="csX4-59" fmla="*/ 14514 w 12205815"/>
              <a:gd name="csY4-60" fmla="*/ 0 h 1029627"/>
              <a:gd name="csX0-61" fmla="*/ 0 w 12191301"/>
              <a:gd name="csY0-62" fmla="*/ 0 h 1029627"/>
              <a:gd name="csX1-63" fmla="*/ 12191301 w 12191301"/>
              <a:gd name="csY1-64" fmla="*/ 0 h 1029627"/>
              <a:gd name="csX2-65" fmla="*/ 12191301 w 12191301"/>
              <a:gd name="csY2-66" fmla="*/ 1029627 h 1029627"/>
              <a:gd name="csX3-67" fmla="*/ 14515 w 12191301"/>
              <a:gd name="csY3-68" fmla="*/ 441608 h 1029627"/>
              <a:gd name="csX4-69" fmla="*/ 0 w 12191301"/>
              <a:gd name="csY4-70" fmla="*/ 0 h 1029627"/>
              <a:gd name="csX0-71" fmla="*/ 7256 w 12198557"/>
              <a:gd name="csY0-72" fmla="*/ 0 h 1029627"/>
              <a:gd name="csX1-73" fmla="*/ 12198557 w 12198557"/>
              <a:gd name="csY1-74" fmla="*/ 0 h 1029627"/>
              <a:gd name="csX2-75" fmla="*/ 12198557 w 12198557"/>
              <a:gd name="csY2-76" fmla="*/ 1029627 h 1029627"/>
              <a:gd name="csX3-77" fmla="*/ 0 w 12198557"/>
              <a:gd name="csY3-78" fmla="*/ 450298 h 1029627"/>
              <a:gd name="csX4-79" fmla="*/ 7256 w 12198557"/>
              <a:gd name="csY4-80" fmla="*/ 0 h 1029627"/>
            </a:gdLst>
            <a:ahLst/>
            <a:cxnLst>
              <a:cxn ang="0">
                <a:pos x="csX0-1" y="csY0-2"/>
              </a:cxn>
              <a:cxn ang="0">
                <a:pos x="csX1-3" y="csY1-4"/>
              </a:cxn>
              <a:cxn ang="0">
                <a:pos x="csX2-5" y="csY2-6"/>
              </a:cxn>
              <a:cxn ang="0">
                <a:pos x="csX3-7" y="csY3-8"/>
              </a:cxn>
              <a:cxn ang="0">
                <a:pos x="csX4-9" y="csY4-10"/>
              </a:cxn>
            </a:cxnLst>
            <a:rect l="l" t="t" r="r" b="b"/>
            <a:pathLst>
              <a:path w="12198557" h="1029627">
                <a:moveTo>
                  <a:pt x="7256" y="0"/>
                </a:moveTo>
                <a:lnTo>
                  <a:pt x="12198557" y="0"/>
                </a:lnTo>
                <a:lnTo>
                  <a:pt x="12198557" y="1029627"/>
                </a:lnTo>
                <a:cubicBezTo>
                  <a:pt x="8129952" y="889322"/>
                  <a:pt x="12443347" y="1229231"/>
                  <a:pt x="0" y="450298"/>
                </a:cubicBezTo>
                <a:lnTo>
                  <a:pt x="7256" y="0"/>
                </a:lnTo>
                <a:close/>
              </a:path>
            </a:pathLst>
          </a:custGeom>
          <a:gradFill>
            <a:gsLst>
              <a:gs pos="0">
                <a:srgbClr val="00AC00"/>
              </a:gs>
              <a:gs pos="86000">
                <a:srgbClr val="64C25A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2"/>
          <p:cNvSpPr/>
          <p:nvPr/>
        </p:nvSpPr>
        <p:spPr>
          <a:xfrm flipH="1" flipV="1">
            <a:off x="-10137" y="6092397"/>
            <a:ext cx="12198557" cy="779858"/>
          </a:xfrm>
          <a:custGeom>
            <a:avLst/>
            <a:gdLst>
              <a:gd name="csX0" fmla="*/ 0 w 12191301"/>
              <a:gd name="csY0" fmla="*/ 0 h 775627"/>
              <a:gd name="csX1" fmla="*/ 12191301 w 12191301"/>
              <a:gd name="csY1" fmla="*/ 0 h 775627"/>
              <a:gd name="csX2" fmla="*/ 12191301 w 12191301"/>
              <a:gd name="csY2" fmla="*/ 775627 h 775627"/>
              <a:gd name="csX3" fmla="*/ 0 w 12191301"/>
              <a:gd name="csY3" fmla="*/ 775627 h 775627"/>
              <a:gd name="csX4" fmla="*/ 0 w 12191301"/>
              <a:gd name="csY4" fmla="*/ 0 h 775627"/>
              <a:gd name="csX0-1" fmla="*/ 0 w 12191301"/>
              <a:gd name="csY0-2" fmla="*/ 0 h 775627"/>
              <a:gd name="csX1-3" fmla="*/ 12191301 w 12191301"/>
              <a:gd name="csY1-4" fmla="*/ 0 h 775627"/>
              <a:gd name="csX2-5" fmla="*/ 12191301 w 12191301"/>
              <a:gd name="csY2-6" fmla="*/ 775627 h 775627"/>
              <a:gd name="csX3-7" fmla="*/ 268515 w 12191301"/>
              <a:gd name="csY3-8" fmla="*/ 492598 h 775627"/>
              <a:gd name="csX4-9" fmla="*/ 0 w 12191301"/>
              <a:gd name="csY4-10" fmla="*/ 0 h 775627"/>
              <a:gd name="csX0-11" fmla="*/ 14514 w 12205815"/>
              <a:gd name="csY0-12" fmla="*/ 0 h 775627"/>
              <a:gd name="csX1-13" fmla="*/ 12205815 w 12205815"/>
              <a:gd name="csY1-14" fmla="*/ 0 h 775627"/>
              <a:gd name="csX2-15" fmla="*/ 12205815 w 12205815"/>
              <a:gd name="csY2-16" fmla="*/ 775627 h 775627"/>
              <a:gd name="csX3-17" fmla="*/ 0 w 12205815"/>
              <a:gd name="csY3-18" fmla="*/ 354713 h 775627"/>
              <a:gd name="csX4-19" fmla="*/ 14514 w 12205815"/>
              <a:gd name="csY4-20" fmla="*/ 0 h 775627"/>
              <a:gd name="csX0-21" fmla="*/ 14514 w 12205815"/>
              <a:gd name="csY0-22" fmla="*/ 0 h 775627"/>
              <a:gd name="csX1-23" fmla="*/ 12205815 w 12205815"/>
              <a:gd name="csY1-24" fmla="*/ 0 h 775627"/>
              <a:gd name="csX2-25" fmla="*/ 12205815 w 12205815"/>
              <a:gd name="csY2-26" fmla="*/ 775627 h 775627"/>
              <a:gd name="csX3-27" fmla="*/ 0 w 12205815"/>
              <a:gd name="csY3-28" fmla="*/ 354713 h 775627"/>
              <a:gd name="csX4-29" fmla="*/ 14514 w 12205815"/>
              <a:gd name="csY4-30" fmla="*/ 0 h 775627"/>
              <a:gd name="csX0-31" fmla="*/ 14514 w 12205815"/>
              <a:gd name="csY0-32" fmla="*/ 0 h 775627"/>
              <a:gd name="csX1-33" fmla="*/ 12205815 w 12205815"/>
              <a:gd name="csY1-34" fmla="*/ 0 h 775627"/>
              <a:gd name="csX2-35" fmla="*/ 12205815 w 12205815"/>
              <a:gd name="csY2-36" fmla="*/ 775627 h 775627"/>
              <a:gd name="csX3-37" fmla="*/ 0 w 12205815"/>
              <a:gd name="csY3-38" fmla="*/ 354713 h 775627"/>
              <a:gd name="csX4-39" fmla="*/ 14514 w 12205815"/>
              <a:gd name="csY4-40" fmla="*/ 0 h 775627"/>
              <a:gd name="csX0-41" fmla="*/ 14514 w 12205815"/>
              <a:gd name="csY0-42" fmla="*/ 0 h 805488"/>
              <a:gd name="csX1-43" fmla="*/ 12205815 w 12205815"/>
              <a:gd name="csY1-44" fmla="*/ 0 h 805488"/>
              <a:gd name="csX2-45" fmla="*/ 12205815 w 12205815"/>
              <a:gd name="csY2-46" fmla="*/ 775627 h 805488"/>
              <a:gd name="csX3-47" fmla="*/ 0 w 12205815"/>
              <a:gd name="csY3-48" fmla="*/ 354713 h 805488"/>
              <a:gd name="csX4-49" fmla="*/ 14514 w 12205815"/>
              <a:gd name="csY4-50" fmla="*/ 0 h 805488"/>
              <a:gd name="csX0-51" fmla="*/ 14514 w 12205815"/>
              <a:gd name="csY0-52" fmla="*/ 0 h 1029627"/>
              <a:gd name="csX1-53" fmla="*/ 12205815 w 12205815"/>
              <a:gd name="csY1-54" fmla="*/ 0 h 1029627"/>
              <a:gd name="csX2-55" fmla="*/ 12205815 w 12205815"/>
              <a:gd name="csY2-56" fmla="*/ 1029627 h 1029627"/>
              <a:gd name="csX3-57" fmla="*/ 0 w 12205815"/>
              <a:gd name="csY3-58" fmla="*/ 354713 h 1029627"/>
              <a:gd name="csX4-59" fmla="*/ 14514 w 12205815"/>
              <a:gd name="csY4-60" fmla="*/ 0 h 1029627"/>
              <a:gd name="csX0-61" fmla="*/ 0 w 12191301"/>
              <a:gd name="csY0-62" fmla="*/ 0 h 1029627"/>
              <a:gd name="csX1-63" fmla="*/ 12191301 w 12191301"/>
              <a:gd name="csY1-64" fmla="*/ 0 h 1029627"/>
              <a:gd name="csX2-65" fmla="*/ 12191301 w 12191301"/>
              <a:gd name="csY2-66" fmla="*/ 1029627 h 1029627"/>
              <a:gd name="csX3-67" fmla="*/ 14515 w 12191301"/>
              <a:gd name="csY3-68" fmla="*/ 441608 h 1029627"/>
              <a:gd name="csX4-69" fmla="*/ 0 w 12191301"/>
              <a:gd name="csY4-70" fmla="*/ 0 h 1029627"/>
              <a:gd name="csX0-71" fmla="*/ 7256 w 12198557"/>
              <a:gd name="csY0-72" fmla="*/ 0 h 1029627"/>
              <a:gd name="csX1-73" fmla="*/ 12198557 w 12198557"/>
              <a:gd name="csY1-74" fmla="*/ 0 h 1029627"/>
              <a:gd name="csX2-75" fmla="*/ 12198557 w 12198557"/>
              <a:gd name="csY2-76" fmla="*/ 1029627 h 1029627"/>
              <a:gd name="csX3-77" fmla="*/ 0 w 12198557"/>
              <a:gd name="csY3-78" fmla="*/ 450298 h 1029627"/>
              <a:gd name="csX4-79" fmla="*/ 7256 w 12198557"/>
              <a:gd name="csY4-80" fmla="*/ 0 h 1029627"/>
            </a:gdLst>
            <a:ahLst/>
            <a:cxnLst>
              <a:cxn ang="0">
                <a:pos x="csX0-1" y="csY0-2"/>
              </a:cxn>
              <a:cxn ang="0">
                <a:pos x="csX1-3" y="csY1-4"/>
              </a:cxn>
              <a:cxn ang="0">
                <a:pos x="csX2-5" y="csY2-6"/>
              </a:cxn>
              <a:cxn ang="0">
                <a:pos x="csX3-7" y="csY3-8"/>
              </a:cxn>
              <a:cxn ang="0">
                <a:pos x="csX4-9" y="csY4-10"/>
              </a:cxn>
            </a:cxnLst>
            <a:rect l="l" t="t" r="r" b="b"/>
            <a:pathLst>
              <a:path w="12198557" h="1029627">
                <a:moveTo>
                  <a:pt x="7256" y="0"/>
                </a:moveTo>
                <a:lnTo>
                  <a:pt x="12198557" y="0"/>
                </a:lnTo>
                <a:lnTo>
                  <a:pt x="12198557" y="1029627"/>
                </a:lnTo>
                <a:cubicBezTo>
                  <a:pt x="8129952" y="889322"/>
                  <a:pt x="12443347" y="1229231"/>
                  <a:pt x="0" y="450298"/>
                </a:cubicBezTo>
                <a:lnTo>
                  <a:pt x="7256" y="0"/>
                </a:lnTo>
                <a:close/>
              </a:path>
            </a:pathLst>
          </a:custGeom>
          <a:gradFill>
            <a:gsLst>
              <a:gs pos="0">
                <a:srgbClr val="00AC00"/>
              </a:gs>
              <a:gs pos="86000">
                <a:srgbClr val="64C25A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0" name="textbox 300"/>
          <p:cNvSpPr/>
          <p:nvPr/>
        </p:nvSpPr>
        <p:spPr>
          <a:xfrm>
            <a:off x="6101588" y="342392"/>
            <a:ext cx="4721859" cy="8089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38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86000"/>
              </a:lnSpc>
            </a:pPr>
            <a:r>
              <a:rPr sz="32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全渠道宣传推广布局</a:t>
            </a:r>
            <a:endParaRPr sz="3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02" name="picture 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114288" y="355092"/>
            <a:ext cx="946404" cy="73913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205" y="354965"/>
            <a:ext cx="4778375" cy="60432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picture 3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344" name="picture 3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235959"/>
            <a:ext cx="12192000" cy="6638543"/>
          </a:xfrm>
          <a:prstGeom prst="rect">
            <a:avLst/>
          </a:prstGeom>
        </p:spPr>
      </p:pic>
      <p:pic>
        <p:nvPicPr>
          <p:cNvPr id="352" name="picture 3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98" y="0"/>
            <a:ext cx="12191301" cy="782433"/>
          </a:xfrm>
          <a:prstGeom prst="rect">
            <a:avLst/>
          </a:prstGeom>
        </p:spPr>
      </p:pic>
      <p:pic>
        <p:nvPicPr>
          <p:cNvPr id="354" name="picture 3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85" y="6292571"/>
            <a:ext cx="12191313" cy="565339"/>
          </a:xfrm>
          <a:prstGeom prst="rect">
            <a:avLst/>
          </a:prstGeom>
        </p:spPr>
      </p:pic>
      <p:sp>
        <p:nvSpPr>
          <p:cNvPr id="368" name="textbox 368"/>
          <p:cNvSpPr/>
          <p:nvPr/>
        </p:nvSpPr>
        <p:spPr>
          <a:xfrm>
            <a:off x="2523247" y="2679571"/>
            <a:ext cx="969644" cy="20745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ts val="2105"/>
              </a:lnSpc>
            </a:pPr>
            <a:r>
              <a:rPr sz="1500" b="1" kern="0" spc="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</a:t>
            </a:r>
            <a:endParaRPr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8770" algn="l" rtl="0" eaLnBrk="0">
              <a:lnSpc>
                <a:spcPts val="2375"/>
              </a:lnSpc>
              <a:spcBef>
                <a:spcPts val="515"/>
              </a:spcBef>
            </a:pPr>
            <a:r>
              <a:rPr sz="1700" b="1" kern="0" spc="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02</a:t>
            </a:r>
            <a:endParaRPr sz="1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2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endParaRPr sz="5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2645"/>
              </a:lnSpc>
              <a:spcBef>
                <a:spcPts val="0"/>
              </a:spcBef>
            </a:pPr>
            <a:r>
              <a:rPr sz="2000" b="1" kern="0" spc="-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03</a:t>
            </a:r>
            <a:endParaRPr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0" name="rect 370"/>
          <p:cNvSpPr/>
          <p:nvPr/>
        </p:nvSpPr>
        <p:spPr>
          <a:xfrm>
            <a:off x="11926823" y="775716"/>
            <a:ext cx="265176" cy="5731763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72" name="rect 372"/>
          <p:cNvSpPr/>
          <p:nvPr/>
        </p:nvSpPr>
        <p:spPr>
          <a:xfrm>
            <a:off x="0" y="347471"/>
            <a:ext cx="251459" cy="5986271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144658" y="1638263"/>
            <a:ext cx="3374129" cy="937478"/>
          </a:xfrm>
          <a:prstGeom prst="rect">
            <a:avLst/>
          </a:prstGeom>
          <a:solidFill>
            <a:srgbClr val="2797D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3144024" y="2674268"/>
            <a:ext cx="3374129" cy="786120"/>
          </a:xfrm>
          <a:prstGeom prst="rect">
            <a:avLst/>
          </a:prstGeom>
          <a:solidFill>
            <a:srgbClr val="DF763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3144024" y="3540346"/>
            <a:ext cx="3374129" cy="786120"/>
          </a:xfrm>
          <a:prstGeom prst="rect">
            <a:avLst/>
          </a:prstGeom>
          <a:solidFill>
            <a:srgbClr val="5B85F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3144024" y="4434352"/>
            <a:ext cx="3374129" cy="786120"/>
          </a:xfrm>
          <a:prstGeom prst="rect">
            <a:avLst/>
          </a:prstGeom>
          <a:solidFill>
            <a:srgbClr val="009E4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3144024" y="5313473"/>
            <a:ext cx="3374129" cy="786120"/>
          </a:xfrm>
          <a:prstGeom prst="rect">
            <a:avLst/>
          </a:prstGeom>
          <a:solidFill>
            <a:srgbClr val="EB6781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等腰三角形 4"/>
          <p:cNvSpPr/>
          <p:nvPr/>
        </p:nvSpPr>
        <p:spPr>
          <a:xfrm>
            <a:off x="2607671" y="1627063"/>
            <a:ext cx="1057303" cy="948678"/>
          </a:xfrm>
          <a:prstGeom prst="triangle">
            <a:avLst>
              <a:gd name="adj" fmla="val 50676"/>
            </a:avLst>
          </a:prstGeom>
          <a:gradFill flip="none" rotWithShape="1">
            <a:gsLst>
              <a:gs pos="0">
                <a:srgbClr val="64C25A"/>
              </a:gs>
              <a:gs pos="100000">
                <a:srgbClr val="00AC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7" name="梯形 6"/>
          <p:cNvSpPr/>
          <p:nvPr/>
        </p:nvSpPr>
        <p:spPr>
          <a:xfrm>
            <a:off x="2026710" y="2674268"/>
            <a:ext cx="2235896" cy="782436"/>
          </a:xfrm>
          <a:prstGeom prst="trapezoid">
            <a:avLst>
              <a:gd name="adj" fmla="val 68835"/>
            </a:avLst>
          </a:prstGeom>
          <a:gradFill>
            <a:gsLst>
              <a:gs pos="0">
                <a:srgbClr val="EFB995"/>
              </a:gs>
              <a:gs pos="100000">
                <a:srgbClr val="DE753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8" name="梯形 7"/>
          <p:cNvSpPr/>
          <p:nvPr/>
        </p:nvSpPr>
        <p:spPr>
          <a:xfrm>
            <a:off x="1410117" y="3555231"/>
            <a:ext cx="3469082" cy="782436"/>
          </a:xfrm>
          <a:prstGeom prst="trapezoid">
            <a:avLst>
              <a:gd name="adj" fmla="val 68835"/>
            </a:avLst>
          </a:prstGeom>
          <a:gradFill>
            <a:gsLst>
              <a:gs pos="100000">
                <a:srgbClr val="5F88F3"/>
              </a:gs>
              <a:gs pos="0">
                <a:srgbClr val="95AFF9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9" name="梯形 8"/>
          <p:cNvSpPr/>
          <p:nvPr/>
        </p:nvSpPr>
        <p:spPr>
          <a:xfrm>
            <a:off x="852709" y="4436194"/>
            <a:ext cx="4583898" cy="782436"/>
          </a:xfrm>
          <a:prstGeom prst="trapezoid">
            <a:avLst>
              <a:gd name="adj" fmla="val 68835"/>
            </a:avLst>
          </a:prstGeom>
          <a:gradFill>
            <a:gsLst>
              <a:gs pos="100000">
                <a:schemeClr val="accent4">
                  <a:lumMod val="75000"/>
                </a:schemeClr>
              </a:gs>
              <a:gs pos="0">
                <a:schemeClr val="accent4">
                  <a:lumMod val="40000"/>
                  <a:lumOff val="6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10" name="梯形 9"/>
          <p:cNvSpPr/>
          <p:nvPr/>
        </p:nvSpPr>
        <p:spPr>
          <a:xfrm>
            <a:off x="251459" y="5317157"/>
            <a:ext cx="5786398" cy="782436"/>
          </a:xfrm>
          <a:prstGeom prst="trapezoid">
            <a:avLst>
              <a:gd name="adj" fmla="val 68835"/>
            </a:avLst>
          </a:prstGeom>
          <a:gradFill>
            <a:gsLst>
              <a:gs pos="100000">
                <a:srgbClr val="EA597A"/>
              </a:gs>
              <a:gs pos="0">
                <a:srgbClr val="FAD8CC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05</a:t>
            </a:r>
            <a:endParaRPr lang="zh-CN" altLang="en-US" dirty="0"/>
          </a:p>
        </p:txBody>
      </p:sp>
      <p:sp>
        <p:nvSpPr>
          <p:cNvPr id="18" name="矩形: 圆角 17"/>
          <p:cNvSpPr/>
          <p:nvPr>
            <p:custDataLst>
              <p:tags r:id="rId5"/>
            </p:custDataLst>
          </p:nvPr>
        </p:nvSpPr>
        <p:spPr>
          <a:xfrm>
            <a:off x="6096000" y="1650259"/>
            <a:ext cx="5319486" cy="914198"/>
          </a:xfrm>
          <a:prstGeom prst="roundRect">
            <a:avLst/>
          </a:prstGeom>
          <a:gradFill>
            <a:gsLst>
              <a:gs pos="100000">
                <a:schemeClr val="accent6">
                  <a:lumMod val="40000"/>
                  <a:lumOff val="60000"/>
                </a:schemeClr>
              </a:gs>
              <a:gs pos="25000">
                <a:srgbClr val="00AC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: 圆角 18"/>
          <p:cNvSpPr/>
          <p:nvPr>
            <p:custDataLst>
              <p:tags r:id="rId6"/>
            </p:custDataLst>
          </p:nvPr>
        </p:nvSpPr>
        <p:spPr>
          <a:xfrm>
            <a:off x="6096000" y="2662984"/>
            <a:ext cx="5319486" cy="780582"/>
          </a:xfrm>
          <a:prstGeom prst="roundRect">
            <a:avLst/>
          </a:prstGeom>
          <a:gradFill>
            <a:gsLst>
              <a:gs pos="100000">
                <a:srgbClr val="EEB792"/>
              </a:gs>
              <a:gs pos="52000">
                <a:srgbClr val="E2864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: 圆角 19"/>
          <p:cNvSpPr/>
          <p:nvPr>
            <p:custDataLst>
              <p:tags r:id="rId7"/>
            </p:custDataLst>
          </p:nvPr>
        </p:nvSpPr>
        <p:spPr>
          <a:xfrm>
            <a:off x="6096000" y="3548846"/>
            <a:ext cx="5319486" cy="780582"/>
          </a:xfrm>
          <a:prstGeom prst="roundRect">
            <a:avLst/>
          </a:prstGeom>
          <a:gradFill>
            <a:gsLst>
              <a:gs pos="0">
                <a:srgbClr val="6C91F4"/>
              </a:gs>
              <a:gs pos="100000">
                <a:srgbClr val="93AE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20"/>
          <p:cNvSpPr/>
          <p:nvPr>
            <p:custDataLst>
              <p:tags r:id="rId8"/>
            </p:custDataLst>
          </p:nvPr>
        </p:nvSpPr>
        <p:spPr>
          <a:xfrm>
            <a:off x="6096000" y="4438404"/>
            <a:ext cx="5319486" cy="780582"/>
          </a:xfrm>
          <a:prstGeom prst="roundRect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/>
          <p:cNvSpPr/>
          <p:nvPr>
            <p:custDataLst>
              <p:tags r:id="rId9"/>
            </p:custDataLst>
          </p:nvPr>
        </p:nvSpPr>
        <p:spPr>
          <a:xfrm>
            <a:off x="6096000" y="5311987"/>
            <a:ext cx="5319486" cy="780582"/>
          </a:xfrm>
          <a:prstGeom prst="roundRect">
            <a:avLst/>
          </a:prstGeom>
          <a:gradFill>
            <a:gsLst>
              <a:gs pos="77178">
                <a:srgbClr val="F4A3A9"/>
              </a:gs>
              <a:gs pos="54000">
                <a:srgbClr val="ED6D87"/>
              </a:gs>
              <a:gs pos="100000">
                <a:srgbClr val="FAD7C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>
            <p:custDataLst>
              <p:tags r:id="rId10"/>
            </p:custDataLst>
          </p:nvPr>
        </p:nvSpPr>
        <p:spPr>
          <a:xfrm>
            <a:off x="7012242" y="1770223"/>
            <a:ext cx="4461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赛区冠名合作伙伴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r>
              <a:rPr lang="zh-CN" altLang="en-US" sz="1600" dirty="0">
                <a:solidFill>
                  <a:schemeClr val="bg1"/>
                </a:solidFill>
              </a:rPr>
              <a:t>名额</a:t>
            </a:r>
            <a:r>
              <a:rPr lang="en-US" altLang="zh-CN" sz="1600" dirty="0">
                <a:solidFill>
                  <a:schemeClr val="bg1"/>
                </a:solidFill>
              </a:rPr>
              <a:t>1</a:t>
            </a:r>
            <a:r>
              <a:rPr lang="zh-CN" altLang="en-US" sz="1600" dirty="0">
                <a:solidFill>
                  <a:schemeClr val="bg1"/>
                </a:solidFill>
              </a:rPr>
              <a:t>席，金额</a:t>
            </a:r>
            <a:r>
              <a:rPr lang="en-US" altLang="zh-CN" sz="1600" dirty="0">
                <a:solidFill>
                  <a:schemeClr val="bg1"/>
                </a:solidFill>
              </a:rPr>
              <a:t>200</a:t>
            </a:r>
            <a:r>
              <a:rPr lang="zh-CN" altLang="en-US" sz="1600" dirty="0">
                <a:solidFill>
                  <a:schemeClr val="bg1"/>
                </a:solidFill>
              </a:rPr>
              <a:t>万</a:t>
            </a:r>
            <a:r>
              <a:rPr lang="en-US" altLang="zh-CN" sz="1600" dirty="0">
                <a:solidFill>
                  <a:schemeClr val="bg1"/>
                </a:solidFill>
              </a:rPr>
              <a:t>(</a:t>
            </a:r>
            <a:r>
              <a:rPr lang="zh-CN" altLang="en-US" sz="1600" dirty="0">
                <a:solidFill>
                  <a:schemeClr val="bg1"/>
                </a:solidFill>
              </a:rPr>
              <a:t>含税</a:t>
            </a:r>
            <a:r>
              <a:rPr lang="en-US" altLang="zh-CN" sz="1600" dirty="0">
                <a:solidFill>
                  <a:schemeClr val="bg1"/>
                </a:solidFill>
              </a:rPr>
              <a:t>)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4" name="文本框 23"/>
          <p:cNvSpPr txBox="1"/>
          <p:nvPr>
            <p:custDataLst>
              <p:tags r:id="rId11"/>
            </p:custDataLst>
          </p:nvPr>
        </p:nvSpPr>
        <p:spPr>
          <a:xfrm>
            <a:off x="7012242" y="2711899"/>
            <a:ext cx="446138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赛区一级赞助商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r>
              <a:rPr lang="zh-CN" altLang="en-US" sz="1600" dirty="0">
                <a:solidFill>
                  <a:schemeClr val="bg1"/>
                </a:solidFill>
              </a:rPr>
              <a:t>名额</a:t>
            </a:r>
            <a:r>
              <a:rPr lang="en-US" altLang="zh-CN" sz="1600" dirty="0">
                <a:solidFill>
                  <a:schemeClr val="bg1"/>
                </a:solidFill>
              </a:rPr>
              <a:t>3</a:t>
            </a:r>
            <a:r>
              <a:rPr lang="zh-CN" altLang="en-US" sz="1600" dirty="0">
                <a:solidFill>
                  <a:schemeClr val="bg1"/>
                </a:solidFill>
              </a:rPr>
              <a:t>席，金额</a:t>
            </a:r>
            <a:r>
              <a:rPr lang="en-US" altLang="zh-CN" sz="1600" dirty="0">
                <a:solidFill>
                  <a:schemeClr val="bg1"/>
                </a:solidFill>
              </a:rPr>
              <a:t>100</a:t>
            </a:r>
            <a:r>
              <a:rPr lang="zh-CN" altLang="en-US" sz="1600" dirty="0">
                <a:solidFill>
                  <a:schemeClr val="bg1"/>
                </a:solidFill>
              </a:rPr>
              <a:t>万</a:t>
            </a:r>
            <a:r>
              <a:rPr lang="en-US" altLang="zh-CN" sz="1600" dirty="0">
                <a:solidFill>
                  <a:schemeClr val="bg1"/>
                </a:solidFill>
              </a:rPr>
              <a:t>(</a:t>
            </a:r>
            <a:r>
              <a:rPr lang="zh-CN" altLang="en-US" sz="1600" dirty="0">
                <a:solidFill>
                  <a:schemeClr val="bg1"/>
                </a:solidFill>
              </a:rPr>
              <a:t>含税</a:t>
            </a:r>
            <a:r>
              <a:rPr lang="en-US" altLang="zh-CN" sz="1600" dirty="0">
                <a:solidFill>
                  <a:schemeClr val="bg1"/>
                </a:solidFill>
              </a:rPr>
              <a:t>)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5" name="文本框 24"/>
          <p:cNvSpPr txBox="1"/>
          <p:nvPr>
            <p:custDataLst>
              <p:tags r:id="rId12"/>
            </p:custDataLst>
          </p:nvPr>
        </p:nvSpPr>
        <p:spPr>
          <a:xfrm>
            <a:off x="7012242" y="3585194"/>
            <a:ext cx="446138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赛区二级赞助商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r>
              <a:rPr lang="zh-CN" altLang="en-US" sz="1600" dirty="0">
                <a:solidFill>
                  <a:schemeClr val="bg1"/>
                </a:solidFill>
              </a:rPr>
              <a:t>名额</a:t>
            </a:r>
            <a:r>
              <a:rPr lang="en-US" altLang="zh-CN" sz="1600" dirty="0">
                <a:solidFill>
                  <a:schemeClr val="bg1"/>
                </a:solidFill>
              </a:rPr>
              <a:t>6</a:t>
            </a:r>
            <a:r>
              <a:rPr lang="zh-CN" altLang="en-US" sz="1600" dirty="0">
                <a:solidFill>
                  <a:schemeClr val="bg1"/>
                </a:solidFill>
              </a:rPr>
              <a:t>席，金额</a:t>
            </a:r>
            <a:r>
              <a:rPr lang="en-US" altLang="zh-CN" sz="1600" dirty="0">
                <a:solidFill>
                  <a:schemeClr val="bg1"/>
                </a:solidFill>
              </a:rPr>
              <a:t>50</a:t>
            </a:r>
            <a:r>
              <a:rPr lang="zh-CN" altLang="en-US" sz="1600" dirty="0">
                <a:solidFill>
                  <a:schemeClr val="bg1"/>
                </a:solidFill>
              </a:rPr>
              <a:t>万</a:t>
            </a:r>
            <a:r>
              <a:rPr lang="en-US" altLang="zh-CN" sz="1600" dirty="0">
                <a:solidFill>
                  <a:schemeClr val="bg1"/>
                </a:solidFill>
              </a:rPr>
              <a:t>(</a:t>
            </a:r>
            <a:r>
              <a:rPr lang="zh-CN" altLang="en-US" sz="1600" dirty="0">
                <a:solidFill>
                  <a:schemeClr val="bg1"/>
                </a:solidFill>
              </a:rPr>
              <a:t>含税</a:t>
            </a:r>
            <a:r>
              <a:rPr lang="en-US" altLang="zh-CN" sz="1600" dirty="0">
                <a:solidFill>
                  <a:schemeClr val="bg1"/>
                </a:solidFill>
              </a:rPr>
              <a:t>)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6" name="文本框 25"/>
          <p:cNvSpPr txBox="1"/>
          <p:nvPr>
            <p:custDataLst>
              <p:tags r:id="rId13"/>
            </p:custDataLst>
          </p:nvPr>
        </p:nvSpPr>
        <p:spPr>
          <a:xfrm>
            <a:off x="7012242" y="4473825"/>
            <a:ext cx="446138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赛区三级赞助商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r>
              <a:rPr lang="zh-CN" altLang="en-US" sz="1600" dirty="0">
                <a:solidFill>
                  <a:schemeClr val="bg1"/>
                </a:solidFill>
              </a:rPr>
              <a:t>名额</a:t>
            </a:r>
            <a:r>
              <a:rPr lang="en-US" altLang="zh-CN" sz="1600" dirty="0">
                <a:solidFill>
                  <a:schemeClr val="bg1"/>
                </a:solidFill>
              </a:rPr>
              <a:t>10</a:t>
            </a:r>
            <a:r>
              <a:rPr lang="zh-CN" altLang="en-US" sz="1600" dirty="0">
                <a:solidFill>
                  <a:schemeClr val="bg1"/>
                </a:solidFill>
              </a:rPr>
              <a:t>席，金额</a:t>
            </a:r>
            <a:r>
              <a:rPr lang="en-US" altLang="zh-CN" sz="1600" dirty="0">
                <a:solidFill>
                  <a:schemeClr val="bg1"/>
                </a:solidFill>
              </a:rPr>
              <a:t>20</a:t>
            </a:r>
            <a:r>
              <a:rPr lang="zh-CN" altLang="en-US" sz="1600" dirty="0">
                <a:solidFill>
                  <a:schemeClr val="bg1"/>
                </a:solidFill>
              </a:rPr>
              <a:t>万</a:t>
            </a:r>
            <a:r>
              <a:rPr lang="en-US" altLang="zh-CN" sz="1600" dirty="0">
                <a:solidFill>
                  <a:schemeClr val="bg1"/>
                </a:solidFill>
              </a:rPr>
              <a:t>(</a:t>
            </a:r>
            <a:r>
              <a:rPr lang="zh-CN" altLang="en-US" sz="1600" dirty="0">
                <a:solidFill>
                  <a:schemeClr val="bg1"/>
                </a:solidFill>
              </a:rPr>
              <a:t>含税</a:t>
            </a:r>
            <a:r>
              <a:rPr lang="en-US" altLang="zh-CN" sz="1600" dirty="0">
                <a:solidFill>
                  <a:schemeClr val="bg1"/>
                </a:solidFill>
              </a:rPr>
              <a:t>)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7" name="文本框 26"/>
          <p:cNvSpPr txBox="1"/>
          <p:nvPr>
            <p:custDataLst>
              <p:tags r:id="rId14"/>
            </p:custDataLst>
          </p:nvPr>
        </p:nvSpPr>
        <p:spPr>
          <a:xfrm>
            <a:off x="7012242" y="5354788"/>
            <a:ext cx="446138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赛区四级赞助商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r>
              <a:rPr lang="zh-CN" altLang="en-US" sz="1600" dirty="0">
                <a:solidFill>
                  <a:schemeClr val="bg1"/>
                </a:solidFill>
              </a:rPr>
              <a:t>名额不限席，金额</a:t>
            </a:r>
            <a:r>
              <a:rPr lang="zh-CN" sz="1600" dirty="0">
                <a:solidFill>
                  <a:schemeClr val="bg1"/>
                </a:solidFill>
                <a:ea typeface="宋体" panose="02010600030101010101" pitchFamily="2" charset="-122"/>
              </a:rPr>
              <a:t>面议（含税）</a:t>
            </a:r>
            <a:endParaRPr lang="zh-CN" sz="1600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378103" y="701251"/>
            <a:ext cx="3926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赛区赞助商矩阵计划</a:t>
            </a:r>
            <a:endParaRPr lang="en-US" altLang="zh-CN" sz="3200" b="1" dirty="0"/>
          </a:p>
        </p:txBody>
      </p:sp>
      <p:sp>
        <p:nvSpPr>
          <p:cNvPr id="29" name="椭圆 28"/>
          <p:cNvSpPr/>
          <p:nvPr>
            <p:custDataLst>
              <p:tags r:id="rId15"/>
            </p:custDataLst>
          </p:nvPr>
        </p:nvSpPr>
        <p:spPr>
          <a:xfrm>
            <a:off x="6322727" y="1842015"/>
            <a:ext cx="564302" cy="56430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rgbClr val="00AC00"/>
                </a:solidFill>
              </a:rPr>
              <a:t>1</a:t>
            </a:r>
            <a:endParaRPr lang="zh-CN" altLang="en-US" sz="4000" b="1" dirty="0">
              <a:solidFill>
                <a:srgbClr val="00AC00"/>
              </a:solidFill>
            </a:endParaRPr>
          </a:p>
        </p:txBody>
      </p:sp>
      <p:sp>
        <p:nvSpPr>
          <p:cNvPr id="30" name="椭圆 29"/>
          <p:cNvSpPr/>
          <p:nvPr>
            <p:custDataLst>
              <p:tags r:id="rId16"/>
            </p:custDataLst>
          </p:nvPr>
        </p:nvSpPr>
        <p:spPr>
          <a:xfrm>
            <a:off x="6274713" y="2711899"/>
            <a:ext cx="660330" cy="66033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rgbClr val="E18243"/>
                </a:solidFill>
              </a:rPr>
              <a:t>2</a:t>
            </a:r>
            <a:endParaRPr lang="zh-CN" altLang="en-US" sz="4000" b="1" dirty="0">
              <a:solidFill>
                <a:srgbClr val="E18243"/>
              </a:solidFill>
            </a:endParaRPr>
          </a:p>
        </p:txBody>
      </p:sp>
      <p:sp>
        <p:nvSpPr>
          <p:cNvPr id="31" name="椭圆 30"/>
          <p:cNvSpPr/>
          <p:nvPr>
            <p:custDataLst>
              <p:tags r:id="rId17"/>
            </p:custDataLst>
          </p:nvPr>
        </p:nvSpPr>
        <p:spPr>
          <a:xfrm>
            <a:off x="6293769" y="3602118"/>
            <a:ext cx="660330" cy="66033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rgbClr val="6B91F4"/>
                </a:solidFill>
              </a:rPr>
              <a:t>3</a:t>
            </a:r>
            <a:endParaRPr lang="zh-CN" altLang="en-US" sz="4000" b="1" dirty="0">
              <a:solidFill>
                <a:srgbClr val="6B91F4"/>
              </a:solidFill>
            </a:endParaRPr>
          </a:p>
        </p:txBody>
      </p:sp>
      <p:sp>
        <p:nvSpPr>
          <p:cNvPr id="32" name="椭圆 31"/>
          <p:cNvSpPr/>
          <p:nvPr>
            <p:custDataLst>
              <p:tags r:id="rId18"/>
            </p:custDataLst>
          </p:nvPr>
        </p:nvSpPr>
        <p:spPr>
          <a:xfrm>
            <a:off x="6293769" y="4492344"/>
            <a:ext cx="660330" cy="66033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chemeClr val="accent4">
                    <a:lumMod val="75000"/>
                  </a:schemeClr>
                </a:solidFill>
              </a:rPr>
              <a:t>4</a:t>
            </a:r>
            <a:endParaRPr lang="zh-CN" altLang="en-US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3" name="椭圆 32"/>
          <p:cNvSpPr/>
          <p:nvPr>
            <p:custDataLst>
              <p:tags r:id="rId19"/>
            </p:custDataLst>
          </p:nvPr>
        </p:nvSpPr>
        <p:spPr>
          <a:xfrm>
            <a:off x="6274713" y="5371487"/>
            <a:ext cx="660330" cy="66033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rgbClr val="ED6D87"/>
                </a:solidFill>
              </a:rPr>
              <a:t>5</a:t>
            </a:r>
            <a:endParaRPr lang="zh-CN" altLang="en-US" sz="4000" b="1" dirty="0">
              <a:solidFill>
                <a:srgbClr val="ED6D87"/>
              </a:solidFill>
            </a:endParaRPr>
          </a:p>
        </p:txBody>
      </p:sp>
      <p:sp>
        <p:nvSpPr>
          <p:cNvPr id="2" name="矩形 2"/>
          <p:cNvSpPr/>
          <p:nvPr/>
        </p:nvSpPr>
        <p:spPr>
          <a:xfrm>
            <a:off x="-7256" y="1"/>
            <a:ext cx="12198557" cy="859903"/>
          </a:xfrm>
          <a:custGeom>
            <a:avLst/>
            <a:gdLst>
              <a:gd name="csX0" fmla="*/ 0 w 12191301"/>
              <a:gd name="csY0" fmla="*/ 0 h 775627"/>
              <a:gd name="csX1" fmla="*/ 12191301 w 12191301"/>
              <a:gd name="csY1" fmla="*/ 0 h 775627"/>
              <a:gd name="csX2" fmla="*/ 12191301 w 12191301"/>
              <a:gd name="csY2" fmla="*/ 775627 h 775627"/>
              <a:gd name="csX3" fmla="*/ 0 w 12191301"/>
              <a:gd name="csY3" fmla="*/ 775627 h 775627"/>
              <a:gd name="csX4" fmla="*/ 0 w 12191301"/>
              <a:gd name="csY4" fmla="*/ 0 h 775627"/>
              <a:gd name="csX0-1" fmla="*/ 0 w 12191301"/>
              <a:gd name="csY0-2" fmla="*/ 0 h 775627"/>
              <a:gd name="csX1-3" fmla="*/ 12191301 w 12191301"/>
              <a:gd name="csY1-4" fmla="*/ 0 h 775627"/>
              <a:gd name="csX2-5" fmla="*/ 12191301 w 12191301"/>
              <a:gd name="csY2-6" fmla="*/ 775627 h 775627"/>
              <a:gd name="csX3-7" fmla="*/ 268515 w 12191301"/>
              <a:gd name="csY3-8" fmla="*/ 492598 h 775627"/>
              <a:gd name="csX4-9" fmla="*/ 0 w 12191301"/>
              <a:gd name="csY4-10" fmla="*/ 0 h 775627"/>
              <a:gd name="csX0-11" fmla="*/ 14514 w 12205815"/>
              <a:gd name="csY0-12" fmla="*/ 0 h 775627"/>
              <a:gd name="csX1-13" fmla="*/ 12205815 w 12205815"/>
              <a:gd name="csY1-14" fmla="*/ 0 h 775627"/>
              <a:gd name="csX2-15" fmla="*/ 12205815 w 12205815"/>
              <a:gd name="csY2-16" fmla="*/ 775627 h 775627"/>
              <a:gd name="csX3-17" fmla="*/ 0 w 12205815"/>
              <a:gd name="csY3-18" fmla="*/ 354713 h 775627"/>
              <a:gd name="csX4-19" fmla="*/ 14514 w 12205815"/>
              <a:gd name="csY4-20" fmla="*/ 0 h 775627"/>
              <a:gd name="csX0-21" fmla="*/ 14514 w 12205815"/>
              <a:gd name="csY0-22" fmla="*/ 0 h 775627"/>
              <a:gd name="csX1-23" fmla="*/ 12205815 w 12205815"/>
              <a:gd name="csY1-24" fmla="*/ 0 h 775627"/>
              <a:gd name="csX2-25" fmla="*/ 12205815 w 12205815"/>
              <a:gd name="csY2-26" fmla="*/ 775627 h 775627"/>
              <a:gd name="csX3-27" fmla="*/ 0 w 12205815"/>
              <a:gd name="csY3-28" fmla="*/ 354713 h 775627"/>
              <a:gd name="csX4-29" fmla="*/ 14514 w 12205815"/>
              <a:gd name="csY4-30" fmla="*/ 0 h 775627"/>
              <a:gd name="csX0-31" fmla="*/ 14514 w 12205815"/>
              <a:gd name="csY0-32" fmla="*/ 0 h 775627"/>
              <a:gd name="csX1-33" fmla="*/ 12205815 w 12205815"/>
              <a:gd name="csY1-34" fmla="*/ 0 h 775627"/>
              <a:gd name="csX2-35" fmla="*/ 12205815 w 12205815"/>
              <a:gd name="csY2-36" fmla="*/ 775627 h 775627"/>
              <a:gd name="csX3-37" fmla="*/ 0 w 12205815"/>
              <a:gd name="csY3-38" fmla="*/ 354713 h 775627"/>
              <a:gd name="csX4-39" fmla="*/ 14514 w 12205815"/>
              <a:gd name="csY4-40" fmla="*/ 0 h 775627"/>
              <a:gd name="csX0-41" fmla="*/ 14514 w 12205815"/>
              <a:gd name="csY0-42" fmla="*/ 0 h 805488"/>
              <a:gd name="csX1-43" fmla="*/ 12205815 w 12205815"/>
              <a:gd name="csY1-44" fmla="*/ 0 h 805488"/>
              <a:gd name="csX2-45" fmla="*/ 12205815 w 12205815"/>
              <a:gd name="csY2-46" fmla="*/ 775627 h 805488"/>
              <a:gd name="csX3-47" fmla="*/ 0 w 12205815"/>
              <a:gd name="csY3-48" fmla="*/ 354713 h 805488"/>
              <a:gd name="csX4-49" fmla="*/ 14514 w 12205815"/>
              <a:gd name="csY4-50" fmla="*/ 0 h 805488"/>
              <a:gd name="csX0-51" fmla="*/ 14514 w 12205815"/>
              <a:gd name="csY0-52" fmla="*/ 0 h 1029627"/>
              <a:gd name="csX1-53" fmla="*/ 12205815 w 12205815"/>
              <a:gd name="csY1-54" fmla="*/ 0 h 1029627"/>
              <a:gd name="csX2-55" fmla="*/ 12205815 w 12205815"/>
              <a:gd name="csY2-56" fmla="*/ 1029627 h 1029627"/>
              <a:gd name="csX3-57" fmla="*/ 0 w 12205815"/>
              <a:gd name="csY3-58" fmla="*/ 354713 h 1029627"/>
              <a:gd name="csX4-59" fmla="*/ 14514 w 12205815"/>
              <a:gd name="csY4-60" fmla="*/ 0 h 1029627"/>
              <a:gd name="csX0-61" fmla="*/ 0 w 12191301"/>
              <a:gd name="csY0-62" fmla="*/ 0 h 1029627"/>
              <a:gd name="csX1-63" fmla="*/ 12191301 w 12191301"/>
              <a:gd name="csY1-64" fmla="*/ 0 h 1029627"/>
              <a:gd name="csX2-65" fmla="*/ 12191301 w 12191301"/>
              <a:gd name="csY2-66" fmla="*/ 1029627 h 1029627"/>
              <a:gd name="csX3-67" fmla="*/ 14515 w 12191301"/>
              <a:gd name="csY3-68" fmla="*/ 441608 h 1029627"/>
              <a:gd name="csX4-69" fmla="*/ 0 w 12191301"/>
              <a:gd name="csY4-70" fmla="*/ 0 h 1029627"/>
              <a:gd name="csX0-71" fmla="*/ 7256 w 12198557"/>
              <a:gd name="csY0-72" fmla="*/ 0 h 1029627"/>
              <a:gd name="csX1-73" fmla="*/ 12198557 w 12198557"/>
              <a:gd name="csY1-74" fmla="*/ 0 h 1029627"/>
              <a:gd name="csX2-75" fmla="*/ 12198557 w 12198557"/>
              <a:gd name="csY2-76" fmla="*/ 1029627 h 1029627"/>
              <a:gd name="csX3-77" fmla="*/ 0 w 12198557"/>
              <a:gd name="csY3-78" fmla="*/ 450298 h 1029627"/>
              <a:gd name="csX4-79" fmla="*/ 7256 w 12198557"/>
              <a:gd name="csY4-80" fmla="*/ 0 h 1029627"/>
            </a:gdLst>
            <a:ahLst/>
            <a:cxnLst>
              <a:cxn ang="0">
                <a:pos x="csX0-1" y="csY0-2"/>
              </a:cxn>
              <a:cxn ang="0">
                <a:pos x="csX1-3" y="csY1-4"/>
              </a:cxn>
              <a:cxn ang="0">
                <a:pos x="csX2-5" y="csY2-6"/>
              </a:cxn>
              <a:cxn ang="0">
                <a:pos x="csX3-7" y="csY3-8"/>
              </a:cxn>
              <a:cxn ang="0">
                <a:pos x="csX4-9" y="csY4-10"/>
              </a:cxn>
            </a:cxnLst>
            <a:rect l="l" t="t" r="r" b="b"/>
            <a:pathLst>
              <a:path w="12198557" h="1029627">
                <a:moveTo>
                  <a:pt x="7256" y="0"/>
                </a:moveTo>
                <a:lnTo>
                  <a:pt x="12198557" y="0"/>
                </a:lnTo>
                <a:lnTo>
                  <a:pt x="12198557" y="1029627"/>
                </a:lnTo>
                <a:cubicBezTo>
                  <a:pt x="8129952" y="889322"/>
                  <a:pt x="12443347" y="1229231"/>
                  <a:pt x="0" y="450298"/>
                </a:cubicBezTo>
                <a:lnTo>
                  <a:pt x="7256" y="0"/>
                </a:lnTo>
                <a:close/>
              </a:path>
            </a:pathLst>
          </a:custGeom>
          <a:gradFill>
            <a:gsLst>
              <a:gs pos="0">
                <a:srgbClr val="3D8AD0"/>
              </a:gs>
              <a:gs pos="52000">
                <a:srgbClr val="00B0F0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 flipH="1" flipV="1">
            <a:off x="-7256" y="6257425"/>
            <a:ext cx="12285644" cy="641539"/>
          </a:xfrm>
          <a:custGeom>
            <a:avLst/>
            <a:gdLst>
              <a:gd name="csX0" fmla="*/ 0 w 12191301"/>
              <a:gd name="csY0" fmla="*/ 0 h 775627"/>
              <a:gd name="csX1" fmla="*/ 12191301 w 12191301"/>
              <a:gd name="csY1" fmla="*/ 0 h 775627"/>
              <a:gd name="csX2" fmla="*/ 12191301 w 12191301"/>
              <a:gd name="csY2" fmla="*/ 775627 h 775627"/>
              <a:gd name="csX3" fmla="*/ 0 w 12191301"/>
              <a:gd name="csY3" fmla="*/ 775627 h 775627"/>
              <a:gd name="csX4" fmla="*/ 0 w 12191301"/>
              <a:gd name="csY4" fmla="*/ 0 h 775627"/>
              <a:gd name="csX0-1" fmla="*/ 0 w 12191301"/>
              <a:gd name="csY0-2" fmla="*/ 0 h 775627"/>
              <a:gd name="csX1-3" fmla="*/ 12191301 w 12191301"/>
              <a:gd name="csY1-4" fmla="*/ 0 h 775627"/>
              <a:gd name="csX2-5" fmla="*/ 12191301 w 12191301"/>
              <a:gd name="csY2-6" fmla="*/ 775627 h 775627"/>
              <a:gd name="csX3-7" fmla="*/ 268515 w 12191301"/>
              <a:gd name="csY3-8" fmla="*/ 492598 h 775627"/>
              <a:gd name="csX4-9" fmla="*/ 0 w 12191301"/>
              <a:gd name="csY4-10" fmla="*/ 0 h 775627"/>
              <a:gd name="csX0-11" fmla="*/ 14514 w 12205815"/>
              <a:gd name="csY0-12" fmla="*/ 0 h 775627"/>
              <a:gd name="csX1-13" fmla="*/ 12205815 w 12205815"/>
              <a:gd name="csY1-14" fmla="*/ 0 h 775627"/>
              <a:gd name="csX2-15" fmla="*/ 12205815 w 12205815"/>
              <a:gd name="csY2-16" fmla="*/ 775627 h 775627"/>
              <a:gd name="csX3-17" fmla="*/ 0 w 12205815"/>
              <a:gd name="csY3-18" fmla="*/ 354713 h 775627"/>
              <a:gd name="csX4-19" fmla="*/ 14514 w 12205815"/>
              <a:gd name="csY4-20" fmla="*/ 0 h 775627"/>
              <a:gd name="csX0-21" fmla="*/ 14514 w 12205815"/>
              <a:gd name="csY0-22" fmla="*/ 0 h 775627"/>
              <a:gd name="csX1-23" fmla="*/ 12205815 w 12205815"/>
              <a:gd name="csY1-24" fmla="*/ 0 h 775627"/>
              <a:gd name="csX2-25" fmla="*/ 12205815 w 12205815"/>
              <a:gd name="csY2-26" fmla="*/ 775627 h 775627"/>
              <a:gd name="csX3-27" fmla="*/ 0 w 12205815"/>
              <a:gd name="csY3-28" fmla="*/ 354713 h 775627"/>
              <a:gd name="csX4-29" fmla="*/ 14514 w 12205815"/>
              <a:gd name="csY4-30" fmla="*/ 0 h 775627"/>
              <a:gd name="csX0-31" fmla="*/ 14514 w 12205815"/>
              <a:gd name="csY0-32" fmla="*/ 0 h 775627"/>
              <a:gd name="csX1-33" fmla="*/ 12205815 w 12205815"/>
              <a:gd name="csY1-34" fmla="*/ 0 h 775627"/>
              <a:gd name="csX2-35" fmla="*/ 12205815 w 12205815"/>
              <a:gd name="csY2-36" fmla="*/ 775627 h 775627"/>
              <a:gd name="csX3-37" fmla="*/ 0 w 12205815"/>
              <a:gd name="csY3-38" fmla="*/ 354713 h 775627"/>
              <a:gd name="csX4-39" fmla="*/ 14514 w 12205815"/>
              <a:gd name="csY4-40" fmla="*/ 0 h 775627"/>
              <a:gd name="csX0-41" fmla="*/ 14514 w 12205815"/>
              <a:gd name="csY0-42" fmla="*/ 0 h 805488"/>
              <a:gd name="csX1-43" fmla="*/ 12205815 w 12205815"/>
              <a:gd name="csY1-44" fmla="*/ 0 h 805488"/>
              <a:gd name="csX2-45" fmla="*/ 12205815 w 12205815"/>
              <a:gd name="csY2-46" fmla="*/ 775627 h 805488"/>
              <a:gd name="csX3-47" fmla="*/ 0 w 12205815"/>
              <a:gd name="csY3-48" fmla="*/ 354713 h 805488"/>
              <a:gd name="csX4-49" fmla="*/ 14514 w 12205815"/>
              <a:gd name="csY4-50" fmla="*/ 0 h 805488"/>
              <a:gd name="csX0-51" fmla="*/ 14514 w 12205815"/>
              <a:gd name="csY0-52" fmla="*/ 0 h 1029627"/>
              <a:gd name="csX1-53" fmla="*/ 12205815 w 12205815"/>
              <a:gd name="csY1-54" fmla="*/ 0 h 1029627"/>
              <a:gd name="csX2-55" fmla="*/ 12205815 w 12205815"/>
              <a:gd name="csY2-56" fmla="*/ 1029627 h 1029627"/>
              <a:gd name="csX3-57" fmla="*/ 0 w 12205815"/>
              <a:gd name="csY3-58" fmla="*/ 354713 h 1029627"/>
              <a:gd name="csX4-59" fmla="*/ 14514 w 12205815"/>
              <a:gd name="csY4-60" fmla="*/ 0 h 1029627"/>
              <a:gd name="csX0-61" fmla="*/ 0 w 12191301"/>
              <a:gd name="csY0-62" fmla="*/ 0 h 1029627"/>
              <a:gd name="csX1-63" fmla="*/ 12191301 w 12191301"/>
              <a:gd name="csY1-64" fmla="*/ 0 h 1029627"/>
              <a:gd name="csX2-65" fmla="*/ 12191301 w 12191301"/>
              <a:gd name="csY2-66" fmla="*/ 1029627 h 1029627"/>
              <a:gd name="csX3-67" fmla="*/ 14515 w 12191301"/>
              <a:gd name="csY3-68" fmla="*/ 441608 h 1029627"/>
              <a:gd name="csX4-69" fmla="*/ 0 w 12191301"/>
              <a:gd name="csY4-70" fmla="*/ 0 h 1029627"/>
              <a:gd name="csX0-71" fmla="*/ 7256 w 12198557"/>
              <a:gd name="csY0-72" fmla="*/ 0 h 1029627"/>
              <a:gd name="csX1-73" fmla="*/ 12198557 w 12198557"/>
              <a:gd name="csY1-74" fmla="*/ 0 h 1029627"/>
              <a:gd name="csX2-75" fmla="*/ 12198557 w 12198557"/>
              <a:gd name="csY2-76" fmla="*/ 1029627 h 1029627"/>
              <a:gd name="csX3-77" fmla="*/ 0 w 12198557"/>
              <a:gd name="csY3-78" fmla="*/ 450298 h 1029627"/>
              <a:gd name="csX4-79" fmla="*/ 7256 w 12198557"/>
              <a:gd name="csY4-80" fmla="*/ 0 h 1029627"/>
              <a:gd name="csX0-81" fmla="*/ 36285 w 12227586"/>
              <a:gd name="csY0-82" fmla="*/ 0 h 1068372"/>
              <a:gd name="csX1-83" fmla="*/ 12227586 w 12227586"/>
              <a:gd name="csY1-84" fmla="*/ 0 h 1068372"/>
              <a:gd name="csX2-85" fmla="*/ 12227586 w 12227586"/>
              <a:gd name="csY2-86" fmla="*/ 1029627 h 1068372"/>
              <a:gd name="csX3-87" fmla="*/ 0 w 12227586"/>
              <a:gd name="csY3-88" fmla="*/ 624873 h 1068372"/>
              <a:gd name="csX4-89" fmla="*/ 36285 w 12227586"/>
              <a:gd name="csY4-90" fmla="*/ 0 h 1068372"/>
              <a:gd name="csX0-91" fmla="*/ 0 w 12285644"/>
              <a:gd name="csY0-92" fmla="*/ 0 h 1080841"/>
              <a:gd name="csX1-93" fmla="*/ 12285644 w 12285644"/>
              <a:gd name="csY1-94" fmla="*/ 12469 h 1080841"/>
              <a:gd name="csX2-95" fmla="*/ 12285644 w 12285644"/>
              <a:gd name="csY2-96" fmla="*/ 1042096 h 1080841"/>
              <a:gd name="csX3-97" fmla="*/ 58058 w 12285644"/>
              <a:gd name="csY3-98" fmla="*/ 637342 h 1080841"/>
              <a:gd name="csX4-99" fmla="*/ 0 w 12285644"/>
              <a:gd name="csY4-100" fmla="*/ 0 h 1080841"/>
              <a:gd name="csX0-101" fmla="*/ 0 w 12285644"/>
              <a:gd name="csY0-102" fmla="*/ 0 h 1102328"/>
              <a:gd name="csX1-103" fmla="*/ 12285644 w 12285644"/>
              <a:gd name="csY1-104" fmla="*/ 12469 h 1102328"/>
              <a:gd name="csX2-105" fmla="*/ 12285644 w 12285644"/>
              <a:gd name="csY2-106" fmla="*/ 1042096 h 1102328"/>
              <a:gd name="csX3-107" fmla="*/ 58058 w 12285644"/>
              <a:gd name="csY3-108" fmla="*/ 674750 h 1102328"/>
              <a:gd name="csX4-109" fmla="*/ 0 w 12285644"/>
              <a:gd name="csY4-110" fmla="*/ 0 h 1102328"/>
            </a:gdLst>
            <a:ahLst/>
            <a:cxnLst>
              <a:cxn ang="0">
                <a:pos x="csX0-1" y="csY0-2"/>
              </a:cxn>
              <a:cxn ang="0">
                <a:pos x="csX1-3" y="csY1-4"/>
              </a:cxn>
              <a:cxn ang="0">
                <a:pos x="csX2-5" y="csY2-6"/>
              </a:cxn>
              <a:cxn ang="0">
                <a:pos x="csX3-7" y="csY3-8"/>
              </a:cxn>
              <a:cxn ang="0">
                <a:pos x="csX4-9" y="csY4-10"/>
              </a:cxn>
            </a:cxnLst>
            <a:rect l="l" t="t" r="r" b="b"/>
            <a:pathLst>
              <a:path w="12285644" h="1102328">
                <a:moveTo>
                  <a:pt x="0" y="0"/>
                </a:moveTo>
                <a:lnTo>
                  <a:pt x="12285644" y="12469"/>
                </a:lnTo>
                <a:lnTo>
                  <a:pt x="12285644" y="1042096"/>
                </a:lnTo>
                <a:cubicBezTo>
                  <a:pt x="8217039" y="901791"/>
                  <a:pt x="12501405" y="1453683"/>
                  <a:pt x="58058" y="67475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3D8AD0"/>
              </a:gs>
              <a:gs pos="49000">
                <a:srgbClr val="00B0F0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2"/>
          <p:cNvSpPr/>
          <p:nvPr/>
        </p:nvSpPr>
        <p:spPr>
          <a:xfrm>
            <a:off x="-10137" y="2372"/>
            <a:ext cx="12198557" cy="838075"/>
          </a:xfrm>
          <a:custGeom>
            <a:avLst/>
            <a:gdLst>
              <a:gd name="csX0" fmla="*/ 0 w 12191301"/>
              <a:gd name="csY0" fmla="*/ 0 h 775627"/>
              <a:gd name="csX1" fmla="*/ 12191301 w 12191301"/>
              <a:gd name="csY1" fmla="*/ 0 h 775627"/>
              <a:gd name="csX2" fmla="*/ 12191301 w 12191301"/>
              <a:gd name="csY2" fmla="*/ 775627 h 775627"/>
              <a:gd name="csX3" fmla="*/ 0 w 12191301"/>
              <a:gd name="csY3" fmla="*/ 775627 h 775627"/>
              <a:gd name="csX4" fmla="*/ 0 w 12191301"/>
              <a:gd name="csY4" fmla="*/ 0 h 775627"/>
              <a:gd name="csX0-1" fmla="*/ 0 w 12191301"/>
              <a:gd name="csY0-2" fmla="*/ 0 h 775627"/>
              <a:gd name="csX1-3" fmla="*/ 12191301 w 12191301"/>
              <a:gd name="csY1-4" fmla="*/ 0 h 775627"/>
              <a:gd name="csX2-5" fmla="*/ 12191301 w 12191301"/>
              <a:gd name="csY2-6" fmla="*/ 775627 h 775627"/>
              <a:gd name="csX3-7" fmla="*/ 268515 w 12191301"/>
              <a:gd name="csY3-8" fmla="*/ 492598 h 775627"/>
              <a:gd name="csX4-9" fmla="*/ 0 w 12191301"/>
              <a:gd name="csY4-10" fmla="*/ 0 h 775627"/>
              <a:gd name="csX0-11" fmla="*/ 14514 w 12205815"/>
              <a:gd name="csY0-12" fmla="*/ 0 h 775627"/>
              <a:gd name="csX1-13" fmla="*/ 12205815 w 12205815"/>
              <a:gd name="csY1-14" fmla="*/ 0 h 775627"/>
              <a:gd name="csX2-15" fmla="*/ 12205815 w 12205815"/>
              <a:gd name="csY2-16" fmla="*/ 775627 h 775627"/>
              <a:gd name="csX3-17" fmla="*/ 0 w 12205815"/>
              <a:gd name="csY3-18" fmla="*/ 354713 h 775627"/>
              <a:gd name="csX4-19" fmla="*/ 14514 w 12205815"/>
              <a:gd name="csY4-20" fmla="*/ 0 h 775627"/>
              <a:gd name="csX0-21" fmla="*/ 14514 w 12205815"/>
              <a:gd name="csY0-22" fmla="*/ 0 h 775627"/>
              <a:gd name="csX1-23" fmla="*/ 12205815 w 12205815"/>
              <a:gd name="csY1-24" fmla="*/ 0 h 775627"/>
              <a:gd name="csX2-25" fmla="*/ 12205815 w 12205815"/>
              <a:gd name="csY2-26" fmla="*/ 775627 h 775627"/>
              <a:gd name="csX3-27" fmla="*/ 0 w 12205815"/>
              <a:gd name="csY3-28" fmla="*/ 354713 h 775627"/>
              <a:gd name="csX4-29" fmla="*/ 14514 w 12205815"/>
              <a:gd name="csY4-30" fmla="*/ 0 h 775627"/>
              <a:gd name="csX0-31" fmla="*/ 14514 w 12205815"/>
              <a:gd name="csY0-32" fmla="*/ 0 h 775627"/>
              <a:gd name="csX1-33" fmla="*/ 12205815 w 12205815"/>
              <a:gd name="csY1-34" fmla="*/ 0 h 775627"/>
              <a:gd name="csX2-35" fmla="*/ 12205815 w 12205815"/>
              <a:gd name="csY2-36" fmla="*/ 775627 h 775627"/>
              <a:gd name="csX3-37" fmla="*/ 0 w 12205815"/>
              <a:gd name="csY3-38" fmla="*/ 354713 h 775627"/>
              <a:gd name="csX4-39" fmla="*/ 14514 w 12205815"/>
              <a:gd name="csY4-40" fmla="*/ 0 h 775627"/>
              <a:gd name="csX0-41" fmla="*/ 14514 w 12205815"/>
              <a:gd name="csY0-42" fmla="*/ 0 h 805488"/>
              <a:gd name="csX1-43" fmla="*/ 12205815 w 12205815"/>
              <a:gd name="csY1-44" fmla="*/ 0 h 805488"/>
              <a:gd name="csX2-45" fmla="*/ 12205815 w 12205815"/>
              <a:gd name="csY2-46" fmla="*/ 775627 h 805488"/>
              <a:gd name="csX3-47" fmla="*/ 0 w 12205815"/>
              <a:gd name="csY3-48" fmla="*/ 354713 h 805488"/>
              <a:gd name="csX4-49" fmla="*/ 14514 w 12205815"/>
              <a:gd name="csY4-50" fmla="*/ 0 h 805488"/>
              <a:gd name="csX0-51" fmla="*/ 14514 w 12205815"/>
              <a:gd name="csY0-52" fmla="*/ 0 h 1029627"/>
              <a:gd name="csX1-53" fmla="*/ 12205815 w 12205815"/>
              <a:gd name="csY1-54" fmla="*/ 0 h 1029627"/>
              <a:gd name="csX2-55" fmla="*/ 12205815 w 12205815"/>
              <a:gd name="csY2-56" fmla="*/ 1029627 h 1029627"/>
              <a:gd name="csX3-57" fmla="*/ 0 w 12205815"/>
              <a:gd name="csY3-58" fmla="*/ 354713 h 1029627"/>
              <a:gd name="csX4-59" fmla="*/ 14514 w 12205815"/>
              <a:gd name="csY4-60" fmla="*/ 0 h 1029627"/>
              <a:gd name="csX0-61" fmla="*/ 0 w 12191301"/>
              <a:gd name="csY0-62" fmla="*/ 0 h 1029627"/>
              <a:gd name="csX1-63" fmla="*/ 12191301 w 12191301"/>
              <a:gd name="csY1-64" fmla="*/ 0 h 1029627"/>
              <a:gd name="csX2-65" fmla="*/ 12191301 w 12191301"/>
              <a:gd name="csY2-66" fmla="*/ 1029627 h 1029627"/>
              <a:gd name="csX3-67" fmla="*/ 14515 w 12191301"/>
              <a:gd name="csY3-68" fmla="*/ 441608 h 1029627"/>
              <a:gd name="csX4-69" fmla="*/ 0 w 12191301"/>
              <a:gd name="csY4-70" fmla="*/ 0 h 1029627"/>
              <a:gd name="csX0-71" fmla="*/ 7256 w 12198557"/>
              <a:gd name="csY0-72" fmla="*/ 0 h 1029627"/>
              <a:gd name="csX1-73" fmla="*/ 12198557 w 12198557"/>
              <a:gd name="csY1-74" fmla="*/ 0 h 1029627"/>
              <a:gd name="csX2-75" fmla="*/ 12198557 w 12198557"/>
              <a:gd name="csY2-76" fmla="*/ 1029627 h 1029627"/>
              <a:gd name="csX3-77" fmla="*/ 0 w 12198557"/>
              <a:gd name="csY3-78" fmla="*/ 450298 h 1029627"/>
              <a:gd name="csX4-79" fmla="*/ 7256 w 12198557"/>
              <a:gd name="csY4-80" fmla="*/ 0 h 1029627"/>
            </a:gdLst>
            <a:ahLst/>
            <a:cxnLst>
              <a:cxn ang="0">
                <a:pos x="csX0-1" y="csY0-2"/>
              </a:cxn>
              <a:cxn ang="0">
                <a:pos x="csX1-3" y="csY1-4"/>
              </a:cxn>
              <a:cxn ang="0">
                <a:pos x="csX2-5" y="csY2-6"/>
              </a:cxn>
              <a:cxn ang="0">
                <a:pos x="csX3-7" y="csY3-8"/>
              </a:cxn>
              <a:cxn ang="0">
                <a:pos x="csX4-9" y="csY4-10"/>
              </a:cxn>
            </a:cxnLst>
            <a:rect l="l" t="t" r="r" b="b"/>
            <a:pathLst>
              <a:path w="12198557" h="1029627">
                <a:moveTo>
                  <a:pt x="7256" y="0"/>
                </a:moveTo>
                <a:lnTo>
                  <a:pt x="12198557" y="0"/>
                </a:lnTo>
                <a:lnTo>
                  <a:pt x="12198557" y="1029627"/>
                </a:lnTo>
                <a:cubicBezTo>
                  <a:pt x="8129952" y="889322"/>
                  <a:pt x="12443347" y="1229231"/>
                  <a:pt x="0" y="450298"/>
                </a:cubicBezTo>
                <a:lnTo>
                  <a:pt x="7256" y="0"/>
                </a:lnTo>
                <a:close/>
              </a:path>
            </a:pathLst>
          </a:custGeom>
          <a:gradFill>
            <a:gsLst>
              <a:gs pos="0">
                <a:srgbClr val="00AC00"/>
              </a:gs>
              <a:gs pos="86000">
                <a:srgbClr val="64C25A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2"/>
          <p:cNvSpPr/>
          <p:nvPr/>
        </p:nvSpPr>
        <p:spPr>
          <a:xfrm flipH="1" flipV="1">
            <a:off x="-10138" y="6092397"/>
            <a:ext cx="12285643" cy="779858"/>
          </a:xfrm>
          <a:custGeom>
            <a:avLst/>
            <a:gdLst>
              <a:gd name="csX0" fmla="*/ 0 w 12191301"/>
              <a:gd name="csY0" fmla="*/ 0 h 775627"/>
              <a:gd name="csX1" fmla="*/ 12191301 w 12191301"/>
              <a:gd name="csY1" fmla="*/ 0 h 775627"/>
              <a:gd name="csX2" fmla="*/ 12191301 w 12191301"/>
              <a:gd name="csY2" fmla="*/ 775627 h 775627"/>
              <a:gd name="csX3" fmla="*/ 0 w 12191301"/>
              <a:gd name="csY3" fmla="*/ 775627 h 775627"/>
              <a:gd name="csX4" fmla="*/ 0 w 12191301"/>
              <a:gd name="csY4" fmla="*/ 0 h 775627"/>
              <a:gd name="csX0-1" fmla="*/ 0 w 12191301"/>
              <a:gd name="csY0-2" fmla="*/ 0 h 775627"/>
              <a:gd name="csX1-3" fmla="*/ 12191301 w 12191301"/>
              <a:gd name="csY1-4" fmla="*/ 0 h 775627"/>
              <a:gd name="csX2-5" fmla="*/ 12191301 w 12191301"/>
              <a:gd name="csY2-6" fmla="*/ 775627 h 775627"/>
              <a:gd name="csX3-7" fmla="*/ 268515 w 12191301"/>
              <a:gd name="csY3-8" fmla="*/ 492598 h 775627"/>
              <a:gd name="csX4-9" fmla="*/ 0 w 12191301"/>
              <a:gd name="csY4-10" fmla="*/ 0 h 775627"/>
              <a:gd name="csX0-11" fmla="*/ 14514 w 12205815"/>
              <a:gd name="csY0-12" fmla="*/ 0 h 775627"/>
              <a:gd name="csX1-13" fmla="*/ 12205815 w 12205815"/>
              <a:gd name="csY1-14" fmla="*/ 0 h 775627"/>
              <a:gd name="csX2-15" fmla="*/ 12205815 w 12205815"/>
              <a:gd name="csY2-16" fmla="*/ 775627 h 775627"/>
              <a:gd name="csX3-17" fmla="*/ 0 w 12205815"/>
              <a:gd name="csY3-18" fmla="*/ 354713 h 775627"/>
              <a:gd name="csX4-19" fmla="*/ 14514 w 12205815"/>
              <a:gd name="csY4-20" fmla="*/ 0 h 775627"/>
              <a:gd name="csX0-21" fmla="*/ 14514 w 12205815"/>
              <a:gd name="csY0-22" fmla="*/ 0 h 775627"/>
              <a:gd name="csX1-23" fmla="*/ 12205815 w 12205815"/>
              <a:gd name="csY1-24" fmla="*/ 0 h 775627"/>
              <a:gd name="csX2-25" fmla="*/ 12205815 w 12205815"/>
              <a:gd name="csY2-26" fmla="*/ 775627 h 775627"/>
              <a:gd name="csX3-27" fmla="*/ 0 w 12205815"/>
              <a:gd name="csY3-28" fmla="*/ 354713 h 775627"/>
              <a:gd name="csX4-29" fmla="*/ 14514 w 12205815"/>
              <a:gd name="csY4-30" fmla="*/ 0 h 775627"/>
              <a:gd name="csX0-31" fmla="*/ 14514 w 12205815"/>
              <a:gd name="csY0-32" fmla="*/ 0 h 775627"/>
              <a:gd name="csX1-33" fmla="*/ 12205815 w 12205815"/>
              <a:gd name="csY1-34" fmla="*/ 0 h 775627"/>
              <a:gd name="csX2-35" fmla="*/ 12205815 w 12205815"/>
              <a:gd name="csY2-36" fmla="*/ 775627 h 775627"/>
              <a:gd name="csX3-37" fmla="*/ 0 w 12205815"/>
              <a:gd name="csY3-38" fmla="*/ 354713 h 775627"/>
              <a:gd name="csX4-39" fmla="*/ 14514 w 12205815"/>
              <a:gd name="csY4-40" fmla="*/ 0 h 775627"/>
              <a:gd name="csX0-41" fmla="*/ 14514 w 12205815"/>
              <a:gd name="csY0-42" fmla="*/ 0 h 805488"/>
              <a:gd name="csX1-43" fmla="*/ 12205815 w 12205815"/>
              <a:gd name="csY1-44" fmla="*/ 0 h 805488"/>
              <a:gd name="csX2-45" fmla="*/ 12205815 w 12205815"/>
              <a:gd name="csY2-46" fmla="*/ 775627 h 805488"/>
              <a:gd name="csX3-47" fmla="*/ 0 w 12205815"/>
              <a:gd name="csY3-48" fmla="*/ 354713 h 805488"/>
              <a:gd name="csX4-49" fmla="*/ 14514 w 12205815"/>
              <a:gd name="csY4-50" fmla="*/ 0 h 805488"/>
              <a:gd name="csX0-51" fmla="*/ 14514 w 12205815"/>
              <a:gd name="csY0-52" fmla="*/ 0 h 1029627"/>
              <a:gd name="csX1-53" fmla="*/ 12205815 w 12205815"/>
              <a:gd name="csY1-54" fmla="*/ 0 h 1029627"/>
              <a:gd name="csX2-55" fmla="*/ 12205815 w 12205815"/>
              <a:gd name="csY2-56" fmla="*/ 1029627 h 1029627"/>
              <a:gd name="csX3-57" fmla="*/ 0 w 12205815"/>
              <a:gd name="csY3-58" fmla="*/ 354713 h 1029627"/>
              <a:gd name="csX4-59" fmla="*/ 14514 w 12205815"/>
              <a:gd name="csY4-60" fmla="*/ 0 h 1029627"/>
              <a:gd name="csX0-61" fmla="*/ 0 w 12191301"/>
              <a:gd name="csY0-62" fmla="*/ 0 h 1029627"/>
              <a:gd name="csX1-63" fmla="*/ 12191301 w 12191301"/>
              <a:gd name="csY1-64" fmla="*/ 0 h 1029627"/>
              <a:gd name="csX2-65" fmla="*/ 12191301 w 12191301"/>
              <a:gd name="csY2-66" fmla="*/ 1029627 h 1029627"/>
              <a:gd name="csX3-67" fmla="*/ 14515 w 12191301"/>
              <a:gd name="csY3-68" fmla="*/ 441608 h 1029627"/>
              <a:gd name="csX4-69" fmla="*/ 0 w 12191301"/>
              <a:gd name="csY4-70" fmla="*/ 0 h 1029627"/>
              <a:gd name="csX0-71" fmla="*/ 7256 w 12198557"/>
              <a:gd name="csY0-72" fmla="*/ 0 h 1029627"/>
              <a:gd name="csX1-73" fmla="*/ 12198557 w 12198557"/>
              <a:gd name="csY1-74" fmla="*/ 0 h 1029627"/>
              <a:gd name="csX2-75" fmla="*/ 12198557 w 12198557"/>
              <a:gd name="csY2-76" fmla="*/ 1029627 h 1029627"/>
              <a:gd name="csX3-77" fmla="*/ 0 w 12198557"/>
              <a:gd name="csY3-78" fmla="*/ 450298 h 1029627"/>
              <a:gd name="csX4-79" fmla="*/ 7256 w 12198557"/>
              <a:gd name="csY4-80" fmla="*/ 0 h 1029627"/>
            </a:gdLst>
            <a:ahLst/>
            <a:cxnLst>
              <a:cxn ang="0">
                <a:pos x="csX0-1" y="csY0-2"/>
              </a:cxn>
              <a:cxn ang="0">
                <a:pos x="csX1-3" y="csY1-4"/>
              </a:cxn>
              <a:cxn ang="0">
                <a:pos x="csX2-5" y="csY2-6"/>
              </a:cxn>
              <a:cxn ang="0">
                <a:pos x="csX3-7" y="csY3-8"/>
              </a:cxn>
              <a:cxn ang="0">
                <a:pos x="csX4-9" y="csY4-10"/>
              </a:cxn>
            </a:cxnLst>
            <a:rect l="l" t="t" r="r" b="b"/>
            <a:pathLst>
              <a:path w="12198557" h="1029627">
                <a:moveTo>
                  <a:pt x="7256" y="0"/>
                </a:moveTo>
                <a:lnTo>
                  <a:pt x="12198557" y="0"/>
                </a:lnTo>
                <a:lnTo>
                  <a:pt x="12198557" y="1029627"/>
                </a:lnTo>
                <a:cubicBezTo>
                  <a:pt x="8129952" y="889322"/>
                  <a:pt x="12443347" y="1229231"/>
                  <a:pt x="0" y="450298"/>
                </a:cubicBezTo>
                <a:lnTo>
                  <a:pt x="7256" y="0"/>
                </a:lnTo>
                <a:close/>
              </a:path>
            </a:pathLst>
          </a:custGeom>
          <a:gradFill>
            <a:gsLst>
              <a:gs pos="0">
                <a:srgbClr val="00AC00"/>
              </a:gs>
              <a:gs pos="86000">
                <a:srgbClr val="64C25A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21600000">
            <a:off x="10546529" y="5764799"/>
            <a:ext cx="1645471" cy="1148496"/>
            <a:chOff x="0" y="0"/>
            <a:chExt cx="1672896" cy="1167638"/>
          </a:xfrm>
        </p:grpSpPr>
        <p:sp>
          <p:nvSpPr>
            <p:cNvPr id="148" name="path 148"/>
            <p:cNvSpPr/>
            <p:nvPr/>
          </p:nvSpPr>
          <p:spPr>
            <a:xfrm>
              <a:off x="0" y="0"/>
              <a:ext cx="1655953" cy="1167638"/>
            </a:xfrm>
            <a:custGeom>
              <a:avLst/>
              <a:gdLst/>
              <a:ahLst/>
              <a:cxnLst/>
              <a:rect l="0" t="0" r="0" b="0"/>
              <a:pathLst>
                <a:path w="2607" h="1838">
                  <a:moveTo>
                    <a:pt x="546" y="0"/>
                  </a:moveTo>
                  <a:cubicBezTo>
                    <a:pt x="684" y="0"/>
                    <a:pt x="821" y="52"/>
                    <a:pt x="926" y="157"/>
                  </a:cubicBezTo>
                  <a:lnTo>
                    <a:pt x="2607" y="1838"/>
                  </a:lnTo>
                  <a:lnTo>
                    <a:pt x="1089" y="1838"/>
                  </a:lnTo>
                  <a:lnTo>
                    <a:pt x="167" y="916"/>
                  </a:lnTo>
                  <a:cubicBezTo>
                    <a:pt x="-42" y="706"/>
                    <a:pt x="-42" y="366"/>
                    <a:pt x="167" y="157"/>
                  </a:cubicBezTo>
                  <a:cubicBezTo>
                    <a:pt x="272" y="52"/>
                    <a:pt x="409" y="0"/>
                    <a:pt x="546" y="0"/>
                  </a:cubicBezTo>
                </a:path>
              </a:pathLst>
            </a:custGeom>
            <a:solidFill>
              <a:srgbClr val="733BE4">
                <a:alpha val="10196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 sz="1770"/>
            </a:p>
          </p:txBody>
        </p:sp>
        <p:sp>
          <p:nvSpPr>
            <p:cNvPr id="150" name="path 150"/>
            <p:cNvSpPr/>
            <p:nvPr/>
          </p:nvSpPr>
          <p:spPr>
            <a:xfrm>
              <a:off x="961378" y="73407"/>
              <a:ext cx="711517" cy="990600"/>
            </a:xfrm>
            <a:custGeom>
              <a:avLst/>
              <a:gdLst/>
              <a:ahLst/>
              <a:cxnLst/>
              <a:rect l="0" t="0" r="0" b="0"/>
              <a:pathLst>
                <a:path w="1120" h="1560">
                  <a:moveTo>
                    <a:pt x="326" y="0"/>
                  </a:moveTo>
                  <a:cubicBezTo>
                    <a:pt x="407" y="0"/>
                    <a:pt x="488" y="30"/>
                    <a:pt x="549" y="92"/>
                  </a:cubicBezTo>
                  <a:lnTo>
                    <a:pt x="1122" y="665"/>
                  </a:lnTo>
                  <a:lnTo>
                    <a:pt x="1122" y="1560"/>
                  </a:lnTo>
                  <a:lnTo>
                    <a:pt x="102" y="539"/>
                  </a:lnTo>
                  <a:cubicBezTo>
                    <a:pt x="-20" y="416"/>
                    <a:pt x="-20" y="216"/>
                    <a:pt x="102" y="92"/>
                  </a:cubicBezTo>
                  <a:cubicBezTo>
                    <a:pt x="164" y="30"/>
                    <a:pt x="245" y="0"/>
                    <a:pt x="326" y="0"/>
                  </a:cubicBezTo>
                </a:path>
              </a:pathLst>
            </a:custGeom>
            <a:solidFill>
              <a:srgbClr val="733BE4">
                <a:alpha val="5098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 sz="1770"/>
            </a:p>
          </p:txBody>
        </p:sp>
      </p:grpSp>
      <p:grpSp>
        <p:nvGrpSpPr>
          <p:cNvPr id="5" name="group 6"/>
          <p:cNvGrpSpPr/>
          <p:nvPr/>
        </p:nvGrpSpPr>
        <p:grpSpPr>
          <a:xfrm rot="10800000">
            <a:off x="-63416" y="-1"/>
            <a:ext cx="2661472" cy="1821543"/>
            <a:chOff x="0" y="0"/>
            <a:chExt cx="1672896" cy="1167638"/>
          </a:xfrm>
        </p:grpSpPr>
        <p:sp>
          <p:nvSpPr>
            <p:cNvPr id="7" name="path 148"/>
            <p:cNvSpPr/>
            <p:nvPr/>
          </p:nvSpPr>
          <p:spPr>
            <a:xfrm>
              <a:off x="0" y="0"/>
              <a:ext cx="1655953" cy="1167638"/>
            </a:xfrm>
            <a:custGeom>
              <a:avLst/>
              <a:gdLst/>
              <a:ahLst/>
              <a:cxnLst/>
              <a:rect l="0" t="0" r="0" b="0"/>
              <a:pathLst>
                <a:path w="2607" h="1838">
                  <a:moveTo>
                    <a:pt x="546" y="0"/>
                  </a:moveTo>
                  <a:cubicBezTo>
                    <a:pt x="684" y="0"/>
                    <a:pt x="821" y="52"/>
                    <a:pt x="926" y="157"/>
                  </a:cubicBezTo>
                  <a:lnTo>
                    <a:pt x="2607" y="1838"/>
                  </a:lnTo>
                  <a:lnTo>
                    <a:pt x="1089" y="1838"/>
                  </a:lnTo>
                  <a:lnTo>
                    <a:pt x="167" y="916"/>
                  </a:lnTo>
                  <a:cubicBezTo>
                    <a:pt x="-42" y="706"/>
                    <a:pt x="-42" y="366"/>
                    <a:pt x="167" y="157"/>
                  </a:cubicBezTo>
                  <a:cubicBezTo>
                    <a:pt x="272" y="52"/>
                    <a:pt x="409" y="0"/>
                    <a:pt x="546" y="0"/>
                  </a:cubicBezTo>
                </a:path>
              </a:pathLst>
            </a:custGeom>
            <a:solidFill>
              <a:srgbClr val="733BE4">
                <a:alpha val="10196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 sz="1770"/>
            </a:p>
          </p:txBody>
        </p:sp>
        <p:sp>
          <p:nvSpPr>
            <p:cNvPr id="8" name="path 150"/>
            <p:cNvSpPr/>
            <p:nvPr/>
          </p:nvSpPr>
          <p:spPr>
            <a:xfrm>
              <a:off x="961378" y="73407"/>
              <a:ext cx="711517" cy="990600"/>
            </a:xfrm>
            <a:custGeom>
              <a:avLst/>
              <a:gdLst/>
              <a:ahLst/>
              <a:cxnLst/>
              <a:rect l="0" t="0" r="0" b="0"/>
              <a:pathLst>
                <a:path w="1120" h="1560">
                  <a:moveTo>
                    <a:pt x="326" y="0"/>
                  </a:moveTo>
                  <a:cubicBezTo>
                    <a:pt x="407" y="0"/>
                    <a:pt x="488" y="30"/>
                    <a:pt x="549" y="92"/>
                  </a:cubicBezTo>
                  <a:lnTo>
                    <a:pt x="1122" y="665"/>
                  </a:lnTo>
                  <a:lnTo>
                    <a:pt x="1122" y="1560"/>
                  </a:lnTo>
                  <a:lnTo>
                    <a:pt x="102" y="539"/>
                  </a:lnTo>
                  <a:cubicBezTo>
                    <a:pt x="-20" y="416"/>
                    <a:pt x="-20" y="216"/>
                    <a:pt x="102" y="92"/>
                  </a:cubicBezTo>
                  <a:cubicBezTo>
                    <a:pt x="164" y="30"/>
                    <a:pt x="245" y="0"/>
                    <a:pt x="326" y="0"/>
                  </a:cubicBezTo>
                </a:path>
              </a:pathLst>
            </a:custGeom>
            <a:solidFill>
              <a:srgbClr val="733BE4">
                <a:alpha val="5098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 sz="1770"/>
            </a:p>
          </p:txBody>
        </p:sp>
      </p:grp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565354" y="290239"/>
          <a:ext cx="11061291" cy="6277521"/>
        </p:xfrm>
        <a:graphic>
          <a:graphicData uri="http://schemas.openxmlformats.org/drawingml/2006/table">
            <a:tbl>
              <a:tblPr/>
              <a:tblGrid>
                <a:gridCol w="797779"/>
                <a:gridCol w="355446"/>
                <a:gridCol w="1477075"/>
                <a:gridCol w="3806697"/>
                <a:gridCol w="1024206"/>
                <a:gridCol w="996800"/>
                <a:gridCol w="996800"/>
                <a:gridCol w="996800"/>
                <a:gridCol w="609688"/>
              </a:tblGrid>
              <a:tr h="335324">
                <a:tc gridSpan="9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赛区总冠名合作伙伴权益回报清单</a:t>
                      </a:r>
                      <a:endParaRPr lang="zh-CN" alt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5076" marR="85076" marT="42538" marB="4253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C00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9219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权益类别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序号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权益名称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权益具体内容说明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&amp;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示意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权益具体内容说明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&amp;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示意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5076" marR="85076" marT="42538" marB="4253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30474">
                <a:tc rowSpan="5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无形资产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5076" marR="85076" marT="42538" marB="4253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官方称谓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官方称谓使用权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总冠名合作伙伴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一级赞助商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二级赞助商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三级赞助商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四级赞助商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30474">
                <a:tc vMerge="1"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联合标志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赛事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logo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联合使用权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</a:tr>
              <a:tr h="230474">
                <a:tc vMerge="1"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球员肖像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6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名队员联名使用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30474">
                <a:tc vMerge="1"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官方素材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官方素材库提供的视频和图片使用权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</a:tr>
              <a:tr h="230474">
                <a:tc vMerge="1"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比赛素材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比赛素材使用权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(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七个月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)</a:t>
                      </a:r>
                      <a:endParaRPr lang="en-US" altLang="zh-CN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30474">
                <a:tc rowSpan="14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现场曝光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5076" marR="85076" marT="42538" marB="4253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赛事横幅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观众护栏横幅广告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条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各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条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各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条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各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条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</a:tr>
              <a:tr h="230474">
                <a:tc vMerge="1"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6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比赛服背面广告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背后号码下方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30474">
                <a:tc vMerge="1"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7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比赛服袖标广告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右臂袖口处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</a:tr>
              <a:tr h="230474">
                <a:tc vMerge="1"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8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A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字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板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场边广告牌露出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块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各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块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各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块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各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块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30474">
                <a:tc vMerge="1"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9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替补席内侧贴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主客队替补席、第四官员席内侧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</a:tr>
              <a:tr h="230474">
                <a:tc vMerge="1"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10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场内大屏幕广告曝光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球场内大屏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(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开赛前，总时长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10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)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30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秒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各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20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秒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各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15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秒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各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10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秒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86690">
                <a:tc vMerge="1"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11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场外大屏幕广告曝光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球场外大屏（东广场大屏幕，开赛前、中场休息）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</a:tr>
              <a:tr h="230474">
                <a:tc vMerge="1"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12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赛后采访、瞬间采访背景板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品牌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logo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露出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30474">
                <a:tc vMerge="1"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13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场馆外道旗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体育场二楼平台周边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20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面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各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15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面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各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10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面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各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面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9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×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</a:tr>
              <a:tr h="230474">
                <a:tc vMerge="1"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14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场馆展位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品牌方自费搭建展台（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米*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米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/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每处）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处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各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处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各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处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各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处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30474">
                <a:tc vMerge="1"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15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场馆摊位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产品销售摊位（3米*3米/每处）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15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个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</a:tr>
              <a:tr h="230474">
                <a:tc vMerge="1"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16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祝贺铁杆气球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体育中心广场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30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个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30474">
                <a:tc vMerge="1"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17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铁马广告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带广告功能的铁马护栏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</a:tr>
              <a:tr h="230474">
                <a:tc vMerge="1"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18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指定类产品称号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可将自己的产品列为湘超张家界赛区指定类产品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zh-CN" altLang="en-US" sz="9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√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30474">
                <a:tc row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市场传播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5076" marR="85076" marT="42538" marB="4253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19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赛区官方物料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赛区官方物料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(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如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: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官方海报等赞助商品牌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logo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露出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)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</a:tr>
              <a:tr h="231775">
                <a:tc vMerge="1"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20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5076" marR="85076" marT="42538" marB="4253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媒体报道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5076" marR="85076" marT="42538" marB="4253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赛区新闻、广告和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赞助商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logo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露出、发布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5076" marR="85076" marT="42538" marB="4253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5076" marR="85076" marT="42538" marB="4253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5076" marR="85076" marT="42538" marB="4253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5076" marR="85076" marT="42538" marB="4253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5076" marR="85076" marT="42538" marB="4253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30474">
                <a:tc vMerge="1"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21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媒体报道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赛区官方社交媒体中的发布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√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</a:tr>
              <a:tr h="230474">
                <a:tc row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招待礼遇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5076" marR="85076" marT="42538" marB="4253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22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球票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每场赛区现场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VIP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室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一间（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6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人）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30474">
                <a:tc vMerge="1"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23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球票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赛区现场观赛球票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50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张普通票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(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每场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)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30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张普通票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(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每场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)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20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张普通票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(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每场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)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10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张普通票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(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每场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)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×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600" marR="2600" marT="260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C25A"/>
                    </a:solidFill>
                  </a:tcPr>
                </a:tc>
              </a:tr>
              <a:tr h="189392">
                <a:tc gridSpan="9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所有权益</a:t>
                      </a:r>
                      <a:r>
                        <a:rPr lang="en-US" altLang="zh-CN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TBD</a:t>
                      </a:r>
                      <a:r>
                        <a:rPr lang="zh-CN" altLang="en-US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，随赛事执行变动调整</a:t>
                      </a:r>
                      <a:endParaRPr lang="zh-CN" altLang="en-US" sz="800" b="0" i="0" u="none" strike="noStrike" dirty="0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5076" marR="85076" marT="42538" marB="4253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C00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49.788188976378,&quot;left&quot;:480,&quot;top&quot;:129.94165354330707,&quot;width&quot;:423.43535433070866}"/>
</p:tagLst>
</file>

<file path=ppt/tags/tag10.xml><?xml version="1.0" encoding="utf-8"?>
<p:tagLst xmlns:p="http://schemas.openxmlformats.org/presentationml/2006/main">
  <p:tag name="KSO_WM_DIAGRAM_VIRTUALLY_FRAME" val="{&quot;height&quot;:349.788188976378,&quot;left&quot;:480,&quot;top&quot;:129.94165354330707,&quot;width&quot;:423.43535433070866}"/>
</p:tagLst>
</file>

<file path=ppt/tags/tag11.xml><?xml version="1.0" encoding="utf-8"?>
<p:tagLst xmlns:p="http://schemas.openxmlformats.org/presentationml/2006/main">
  <p:tag name="KSO_WM_DIAGRAM_VIRTUALLY_FRAME" val="{&quot;height&quot;:349.788188976378,&quot;left&quot;:480,&quot;top&quot;:129.94165354330707,&quot;width&quot;:423.43535433070866}"/>
</p:tagLst>
</file>

<file path=ppt/tags/tag12.xml><?xml version="1.0" encoding="utf-8"?>
<p:tagLst xmlns:p="http://schemas.openxmlformats.org/presentationml/2006/main">
  <p:tag name="KSO_WM_DIAGRAM_VIRTUALLY_FRAME" val="{&quot;height&quot;:349.788188976378,&quot;left&quot;:480,&quot;top&quot;:129.94165354330707,&quot;width&quot;:423.43535433070866}"/>
</p:tagLst>
</file>

<file path=ppt/tags/tag13.xml><?xml version="1.0" encoding="utf-8"?>
<p:tagLst xmlns:p="http://schemas.openxmlformats.org/presentationml/2006/main">
  <p:tag name="KSO_WM_DIAGRAM_VIRTUALLY_FRAME" val="{&quot;height&quot;:349.788188976378,&quot;left&quot;:480,&quot;top&quot;:129.94165354330707,&quot;width&quot;:423.43535433070866}"/>
</p:tagLst>
</file>

<file path=ppt/tags/tag14.xml><?xml version="1.0" encoding="utf-8"?>
<p:tagLst xmlns:p="http://schemas.openxmlformats.org/presentationml/2006/main">
  <p:tag name="KSO_WM_DIAGRAM_VIRTUALLY_FRAME" val="{&quot;height&quot;:349.788188976378,&quot;left&quot;:480,&quot;top&quot;:129.94165354330707,&quot;width&quot;:423.43535433070866}"/>
</p:tagLst>
</file>

<file path=ppt/tags/tag15.xml><?xml version="1.0" encoding="utf-8"?>
<p:tagLst xmlns:p="http://schemas.openxmlformats.org/presentationml/2006/main">
  <p:tag name="KSO_WM_DIAGRAM_VIRTUALLY_FRAME" val="{&quot;height&quot;:349.788188976378,&quot;left&quot;:480,&quot;top&quot;:129.94165354330707,&quot;width&quot;:423.43535433070866}"/>
</p:tagLst>
</file>

<file path=ppt/tags/tag2.xml><?xml version="1.0" encoding="utf-8"?>
<p:tagLst xmlns:p="http://schemas.openxmlformats.org/presentationml/2006/main">
  <p:tag name="KSO_WM_DIAGRAM_VIRTUALLY_FRAME" val="{&quot;height&quot;:349.788188976378,&quot;left&quot;:480,&quot;top&quot;:129.94165354330707,&quot;width&quot;:423.43535433070866}"/>
</p:tagLst>
</file>

<file path=ppt/tags/tag3.xml><?xml version="1.0" encoding="utf-8"?>
<p:tagLst xmlns:p="http://schemas.openxmlformats.org/presentationml/2006/main">
  <p:tag name="KSO_WM_DIAGRAM_VIRTUALLY_FRAME" val="{&quot;height&quot;:349.788188976378,&quot;left&quot;:480,&quot;top&quot;:129.94165354330707,&quot;width&quot;:423.43535433070866}"/>
</p:tagLst>
</file>

<file path=ppt/tags/tag4.xml><?xml version="1.0" encoding="utf-8"?>
<p:tagLst xmlns:p="http://schemas.openxmlformats.org/presentationml/2006/main">
  <p:tag name="KSO_WM_DIAGRAM_VIRTUALLY_FRAME" val="{&quot;height&quot;:349.788188976378,&quot;left&quot;:480,&quot;top&quot;:129.94165354330707,&quot;width&quot;:423.43535433070866}"/>
</p:tagLst>
</file>

<file path=ppt/tags/tag5.xml><?xml version="1.0" encoding="utf-8"?>
<p:tagLst xmlns:p="http://schemas.openxmlformats.org/presentationml/2006/main">
  <p:tag name="KSO_WM_DIAGRAM_VIRTUALLY_FRAME" val="{&quot;height&quot;:349.788188976378,&quot;left&quot;:480,&quot;top&quot;:129.94165354330707,&quot;width&quot;:423.43535433070866}"/>
</p:tagLst>
</file>

<file path=ppt/tags/tag6.xml><?xml version="1.0" encoding="utf-8"?>
<p:tagLst xmlns:p="http://schemas.openxmlformats.org/presentationml/2006/main">
  <p:tag name="KSO_WM_DIAGRAM_VIRTUALLY_FRAME" val="{&quot;height&quot;:349.788188976378,&quot;left&quot;:480,&quot;top&quot;:129.94165354330707,&quot;width&quot;:423.43535433070866}"/>
</p:tagLst>
</file>

<file path=ppt/tags/tag7.xml><?xml version="1.0" encoding="utf-8"?>
<p:tagLst xmlns:p="http://schemas.openxmlformats.org/presentationml/2006/main">
  <p:tag name="KSO_WM_DIAGRAM_VIRTUALLY_FRAME" val="{&quot;height&quot;:349.788188976378,&quot;left&quot;:480,&quot;top&quot;:129.94165354330707,&quot;width&quot;:423.43535433070866}"/>
</p:tagLst>
</file>

<file path=ppt/tags/tag8.xml><?xml version="1.0" encoding="utf-8"?>
<p:tagLst xmlns:p="http://schemas.openxmlformats.org/presentationml/2006/main">
  <p:tag name="KSO_WM_DIAGRAM_VIRTUALLY_FRAME" val="{&quot;height&quot;:349.788188976378,&quot;left&quot;:480,&quot;top&quot;:129.94165354330707,&quot;width&quot;:423.43535433070866}"/>
</p:tagLst>
</file>

<file path=ppt/tags/tag9.xml><?xml version="1.0" encoding="utf-8"?>
<p:tagLst xmlns:p="http://schemas.openxmlformats.org/presentationml/2006/main">
  <p:tag name="KSO_WM_DIAGRAM_VIRTUALLY_FRAME" val="{&quot;height&quot;:349.788188976378,&quot;left&quot;:480,&quot;top&quot;:129.94165354330707,&quot;width&quot;:423.43535433070866}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3149</Words>
  <Application>WPS 演示</Application>
  <PresentationFormat>宽屏</PresentationFormat>
  <Paragraphs>734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3" baseType="lpstr">
      <vt:lpstr>Arial</vt:lpstr>
      <vt:lpstr>宋体</vt:lpstr>
      <vt:lpstr>Wingdings</vt:lpstr>
      <vt:lpstr>微软雅黑</vt:lpstr>
      <vt:lpstr>Arial</vt:lpstr>
      <vt:lpstr>黑体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wang</dc:creator>
  <cp:lastModifiedBy>杨絮涵</cp:lastModifiedBy>
  <cp:revision>26</cp:revision>
  <dcterms:created xsi:type="dcterms:W3CDTF">2026-05-22T06:03:00Z</dcterms:created>
  <dcterms:modified xsi:type="dcterms:W3CDTF">2026-05-28T07:26:23Z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wqlLaW5nc29mdCBQREYgdG8gV1BTIDEyMA</vt:lpwstr>
  </property>
  <property fmtid="{D5CDD505-2E9C-101B-9397-08002B2CF9AE}" pid="3" name="Created">
    <vt:filetime>2026-05-26T22:03:34Z</vt:filetime>
  </property>
  <property fmtid="{D5CDD505-2E9C-101B-9397-08002B2CF9AE}" pid="4" name="ICV">
    <vt:lpwstr>E89DBB3B2D3649B7BB96979CE3D68915_13</vt:lpwstr>
  </property>
  <property fmtid="{D5CDD505-2E9C-101B-9397-08002B2CF9AE}" pid="5" name="KSOProductBuildVer">
    <vt:lpwstr>2052-12.1.0.26375</vt:lpwstr>
  </property>
</Properties>
</file>