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f96d8b9-17ee-4823-bef9-1c037c08ee19}">
          <p14:sldIdLst>
            <p14:sldId id="256"/>
            <p14:sldId id="258"/>
            <p14:sldId id="259"/>
            <p14:sldId id="260"/>
            <p14:sldId id="261"/>
            <p14:sldId id="257"/>
            <p14:sldId id="263"/>
            <p14:sldId id="262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6"/>
          <p:cNvSpPr/>
          <p:nvPr/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7" name="椭圆 7"/>
          <p:cNvSpPr/>
          <p:nvPr/>
        </p:nvSpPr>
        <p:spPr>
          <a:xfrm>
            <a:off x="8029575" y="458788"/>
            <a:ext cx="741363" cy="7413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8" name="任意多边形: 形状 8"/>
          <p:cNvSpPr/>
          <p:nvPr/>
        </p:nvSpPr>
        <p:spPr>
          <a:xfrm>
            <a:off x="3287713" y="-7938"/>
            <a:ext cx="1457325" cy="584201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9" name="任意多边形: 形状 9"/>
          <p:cNvSpPr/>
          <p:nvPr/>
        </p:nvSpPr>
        <p:spPr>
          <a:xfrm>
            <a:off x="5199063" y="5929313"/>
            <a:ext cx="1828800" cy="938212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10" name="任意多边形: 形状 10"/>
          <p:cNvSpPr/>
          <p:nvPr/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11" name="任意多边形: 形状 11"/>
          <p:cNvSpPr/>
          <p:nvPr/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12" name="KSO_Shape"/>
          <p:cNvSpPr/>
          <p:nvPr/>
        </p:nvSpPr>
        <p:spPr>
          <a:xfrm rot="13141020">
            <a:off x="484188" y="113823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KSO_Shape"/>
          <p:cNvSpPr/>
          <p:nvPr/>
        </p:nvSpPr>
        <p:spPr>
          <a:xfrm rot="17100000">
            <a:off x="822325" y="3236913"/>
            <a:ext cx="215900" cy="19050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KSO_Shape"/>
          <p:cNvSpPr/>
          <p:nvPr/>
        </p:nvSpPr>
        <p:spPr>
          <a:xfrm rot="10154805">
            <a:off x="8432800" y="6116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KSO_Shape"/>
          <p:cNvSpPr/>
          <p:nvPr/>
        </p:nvSpPr>
        <p:spPr>
          <a:xfrm rot="11738950">
            <a:off x="10777538" y="256063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 184"/>
          <p:cNvSpPr/>
          <p:nvPr/>
        </p:nvSpPr>
        <p:spPr>
          <a:xfrm>
            <a:off x="727075" y="1936750"/>
            <a:ext cx="936625" cy="9366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749459" y="2343802"/>
            <a:ext cx="6676572" cy="9023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749459" y="3294698"/>
            <a:ext cx="6676572" cy="590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96AB1-0E46-4C84-8EC2-FBFBFFDCFA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268730" y="276226"/>
            <a:ext cx="9774555" cy="51816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8" name="内容占位符 17"/>
          <p:cNvSpPr>
            <a:spLocks noGrp="1"/>
          </p:cNvSpPr>
          <p:nvPr>
            <p:ph idx="1"/>
          </p:nvPr>
        </p:nvSpPr>
        <p:spPr>
          <a:xfrm>
            <a:off x="876880" y="1716563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和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779835" y="1685925"/>
            <a:ext cx="4513262" cy="3910013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5"/>
          </p:nvPr>
        </p:nvSpPr>
        <p:spPr>
          <a:xfrm>
            <a:off x="6327775" y="2717800"/>
            <a:ext cx="5026025" cy="28781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6"/>
          </p:nvPr>
        </p:nvSpPr>
        <p:spPr>
          <a:xfrm>
            <a:off x="6327775" y="1685925"/>
            <a:ext cx="5026025" cy="5159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68730" y="276226"/>
            <a:ext cx="9774555" cy="51816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>
            <a:off x="1295400" y="802640"/>
            <a:ext cx="5621338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818900-26F5-49F5-9D46-8CDDC5A6EF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408113" y="2114550"/>
            <a:ext cx="2681287" cy="2681288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椭圆 7"/>
          <p:cNvSpPr/>
          <p:nvPr/>
        </p:nvSpPr>
        <p:spPr>
          <a:xfrm>
            <a:off x="1574800" y="2266950"/>
            <a:ext cx="2378075" cy="23764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762500" y="3602038"/>
            <a:ext cx="494823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9802813" y="3541713"/>
            <a:ext cx="115887" cy="1158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299700" y="3541713"/>
            <a:ext cx="115888" cy="1158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967913" y="3541713"/>
            <a:ext cx="115887" cy="1158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134600" y="3541713"/>
            <a:ext cx="115888" cy="115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/>
        </p:nvSpPr>
        <p:spPr>
          <a:xfrm rot="237355">
            <a:off x="2771775" y="23082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/>
        </p:nvSpPr>
        <p:spPr>
          <a:xfrm rot="1275228">
            <a:off x="3003550" y="2360613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KSO_Shape"/>
          <p:cNvSpPr/>
          <p:nvPr/>
        </p:nvSpPr>
        <p:spPr>
          <a:xfrm rot="2175228">
            <a:off x="3209925" y="2478088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KSO_Shape"/>
          <p:cNvSpPr/>
          <p:nvPr/>
        </p:nvSpPr>
        <p:spPr>
          <a:xfrm rot="3075228">
            <a:off x="3363119" y="2640806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KSO_Shape"/>
          <p:cNvSpPr/>
          <p:nvPr/>
        </p:nvSpPr>
        <p:spPr>
          <a:xfrm rot="298659" flipH="1" flipV="1">
            <a:off x="2470150" y="4416425"/>
            <a:ext cx="193675" cy="171450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KSO_Shape"/>
          <p:cNvSpPr/>
          <p:nvPr/>
        </p:nvSpPr>
        <p:spPr>
          <a:xfrm rot="1336532" flipH="1" flipV="1">
            <a:off x="2243138" y="4365625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" name="KSO_Shape"/>
          <p:cNvSpPr/>
          <p:nvPr/>
        </p:nvSpPr>
        <p:spPr>
          <a:xfrm rot="2236532" flipH="1" flipV="1">
            <a:off x="2039938" y="4243388"/>
            <a:ext cx="193675" cy="169862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" name="KSO_Shape"/>
          <p:cNvSpPr/>
          <p:nvPr/>
        </p:nvSpPr>
        <p:spPr>
          <a:xfrm rot="3136532" flipH="1" flipV="1">
            <a:off x="1889919" y="4079081"/>
            <a:ext cx="193675" cy="169863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0750" y="2895613"/>
            <a:ext cx="4979670" cy="564898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30750" y="3753579"/>
            <a:ext cx="4979670" cy="58110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横排四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9520238" y="3194050"/>
            <a:ext cx="415925" cy="415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>
            <a:off x="2160588" y="3157538"/>
            <a:ext cx="415925" cy="415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lt"/>
            </a:endParaRPr>
          </a:p>
        </p:txBody>
      </p:sp>
      <p:sp>
        <p:nvSpPr>
          <p:cNvPr id="46" name="文本占位符 45"/>
          <p:cNvSpPr>
            <a:spLocks noGrp="1"/>
          </p:cNvSpPr>
          <p:nvPr>
            <p:ph type="body" sz="quarter" idx="14"/>
          </p:nvPr>
        </p:nvSpPr>
        <p:spPr>
          <a:xfrm>
            <a:off x="1785938" y="1727200"/>
            <a:ext cx="8610600" cy="59213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zh-CN" altLang="en-US" noProof="1" smtClean="0"/>
          </a:p>
        </p:txBody>
      </p:sp>
      <p:sp>
        <p:nvSpPr>
          <p:cNvPr id="48" name="图片占位符 47"/>
          <p:cNvSpPr>
            <a:spLocks noGrp="1"/>
          </p:cNvSpPr>
          <p:nvPr>
            <p:ph type="pic" sz="quarter" idx="15"/>
          </p:nvPr>
        </p:nvSpPr>
        <p:spPr>
          <a:xfrm>
            <a:off x="1373135" y="2541905"/>
            <a:ext cx="1985380" cy="2024380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49" name="图片占位符 47"/>
          <p:cNvSpPr>
            <a:spLocks noGrp="1"/>
          </p:cNvSpPr>
          <p:nvPr>
            <p:ph type="pic" sz="quarter" idx="16"/>
          </p:nvPr>
        </p:nvSpPr>
        <p:spPr>
          <a:xfrm>
            <a:off x="3796797" y="2541905"/>
            <a:ext cx="1985380" cy="2024380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50" name="图片占位符 47"/>
          <p:cNvSpPr>
            <a:spLocks noGrp="1"/>
          </p:cNvSpPr>
          <p:nvPr>
            <p:ph type="pic" sz="quarter" idx="17"/>
          </p:nvPr>
        </p:nvSpPr>
        <p:spPr>
          <a:xfrm>
            <a:off x="6215697" y="2541905"/>
            <a:ext cx="1985380" cy="2024380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51" name="图片占位符 47"/>
          <p:cNvSpPr>
            <a:spLocks noGrp="1"/>
          </p:cNvSpPr>
          <p:nvPr>
            <p:ph type="pic" sz="quarter" idx="18"/>
          </p:nvPr>
        </p:nvSpPr>
        <p:spPr>
          <a:xfrm>
            <a:off x="8634597" y="2541905"/>
            <a:ext cx="1985380" cy="2024380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53" name="文本占位符 52"/>
          <p:cNvSpPr>
            <a:spLocks noGrp="1"/>
          </p:cNvSpPr>
          <p:nvPr>
            <p:ph type="body" sz="quarter" idx="19"/>
          </p:nvPr>
        </p:nvSpPr>
        <p:spPr>
          <a:xfrm>
            <a:off x="1295082" y="4583112"/>
            <a:ext cx="2138363" cy="461963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54" name="文本占位符 52"/>
          <p:cNvSpPr>
            <a:spLocks noGrp="1"/>
          </p:cNvSpPr>
          <p:nvPr>
            <p:ph type="body" sz="quarter" idx="20"/>
          </p:nvPr>
        </p:nvSpPr>
        <p:spPr>
          <a:xfrm>
            <a:off x="3720305" y="4583112"/>
            <a:ext cx="2138363" cy="461963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55" name="文本占位符 52"/>
          <p:cNvSpPr>
            <a:spLocks noGrp="1"/>
          </p:cNvSpPr>
          <p:nvPr>
            <p:ph type="body" sz="quarter" idx="21"/>
          </p:nvPr>
        </p:nvSpPr>
        <p:spPr>
          <a:xfrm>
            <a:off x="6139205" y="4583112"/>
            <a:ext cx="2138363" cy="461963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56" name="文本占位符 52"/>
          <p:cNvSpPr>
            <a:spLocks noGrp="1"/>
          </p:cNvSpPr>
          <p:nvPr>
            <p:ph type="body" sz="quarter" idx="22"/>
          </p:nvPr>
        </p:nvSpPr>
        <p:spPr>
          <a:xfrm>
            <a:off x="8558105" y="4583112"/>
            <a:ext cx="2138363" cy="461963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58" name="文本占位符 57"/>
          <p:cNvSpPr>
            <a:spLocks noGrp="1"/>
          </p:cNvSpPr>
          <p:nvPr>
            <p:ph type="body" sz="quarter" idx="23"/>
          </p:nvPr>
        </p:nvSpPr>
        <p:spPr>
          <a:xfrm>
            <a:off x="1295081" y="5062538"/>
            <a:ext cx="2138363" cy="1138237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59" name="文本占位符 57"/>
          <p:cNvSpPr>
            <a:spLocks noGrp="1"/>
          </p:cNvSpPr>
          <p:nvPr>
            <p:ph type="body" sz="quarter" idx="24"/>
          </p:nvPr>
        </p:nvSpPr>
        <p:spPr>
          <a:xfrm>
            <a:off x="3720305" y="5062538"/>
            <a:ext cx="2138363" cy="1138237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60" name="文本占位符 57"/>
          <p:cNvSpPr>
            <a:spLocks noGrp="1"/>
          </p:cNvSpPr>
          <p:nvPr>
            <p:ph type="body" sz="quarter" idx="25"/>
          </p:nvPr>
        </p:nvSpPr>
        <p:spPr>
          <a:xfrm>
            <a:off x="6139205" y="5062538"/>
            <a:ext cx="2138363" cy="1138237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61" name="文本占位符 57"/>
          <p:cNvSpPr>
            <a:spLocks noGrp="1"/>
          </p:cNvSpPr>
          <p:nvPr>
            <p:ph type="body" sz="quarter" idx="26"/>
          </p:nvPr>
        </p:nvSpPr>
        <p:spPr>
          <a:xfrm>
            <a:off x="8558105" y="5045075"/>
            <a:ext cx="2138363" cy="1138237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68730" y="276226"/>
            <a:ext cx="9774555" cy="51816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>
            <a:off x="1295400" y="802640"/>
            <a:ext cx="5621338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25" name="日期占位符 3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" name="页脚占位符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7" name="灯片编号占位符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F15CD5-A897-44BC-96B1-EA1DFA2014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268730" y="276226"/>
            <a:ext cx="9774555" cy="51816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1295400" y="802640"/>
            <a:ext cx="5621338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2" name="日期占位符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8A55B5-DAAD-4B42-B2A7-EC7A443BCF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5"/>
          <p:cNvSpPr/>
          <p:nvPr/>
        </p:nvSpPr>
        <p:spPr>
          <a:xfrm>
            <a:off x="11123613" y="-7938"/>
            <a:ext cx="1068387" cy="1052513"/>
          </a:xfrm>
          <a:custGeom>
            <a:avLst/>
            <a:gdLst>
              <a:gd name="connsiteX0" fmla="*/ 65352 w 1068729"/>
              <a:gd name="connsiteY0" fmla="*/ 0 h 1052118"/>
              <a:gd name="connsiteX1" fmla="*/ 1068729 w 1068729"/>
              <a:gd name="connsiteY1" fmla="*/ 0 h 1052118"/>
              <a:gd name="connsiteX2" fmla="*/ 1068729 w 1068729"/>
              <a:gd name="connsiteY2" fmla="*/ 977750 h 1052118"/>
              <a:gd name="connsiteX3" fmla="*/ 1040113 w 1068729"/>
              <a:gd name="connsiteY3" fmla="*/ 993283 h 1052118"/>
              <a:gd name="connsiteX4" fmla="*/ 748689 w 1068729"/>
              <a:gd name="connsiteY4" fmla="*/ 1052118 h 1052118"/>
              <a:gd name="connsiteX5" fmla="*/ 0 w 1068729"/>
              <a:gd name="connsiteY5" fmla="*/ 303429 h 1052118"/>
              <a:gd name="connsiteX6" fmla="*/ 58836 w 1068729"/>
              <a:gd name="connsiteY6" fmla="*/ 12005 h 10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729" h="1052118">
                <a:moveTo>
                  <a:pt x="65352" y="0"/>
                </a:moveTo>
                <a:lnTo>
                  <a:pt x="1068729" y="0"/>
                </a:lnTo>
                <a:lnTo>
                  <a:pt x="1068729" y="977750"/>
                </a:lnTo>
                <a:lnTo>
                  <a:pt x="1040113" y="993283"/>
                </a:lnTo>
                <a:cubicBezTo>
                  <a:pt x="950541" y="1031168"/>
                  <a:pt x="852062" y="1052118"/>
                  <a:pt x="748689" y="1052118"/>
                </a:cubicBezTo>
                <a:cubicBezTo>
                  <a:pt x="335199" y="1052118"/>
                  <a:pt x="0" y="716919"/>
                  <a:pt x="0" y="303429"/>
                </a:cubicBezTo>
                <a:cubicBezTo>
                  <a:pt x="0" y="200056"/>
                  <a:pt x="20950" y="101577"/>
                  <a:pt x="58836" y="12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4" name="椭圆 3"/>
          <p:cNvSpPr/>
          <p:nvPr/>
        </p:nvSpPr>
        <p:spPr>
          <a:xfrm>
            <a:off x="1357313" y="1363663"/>
            <a:ext cx="1497012" cy="149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5" name="任意多边形: 形状 7"/>
          <p:cNvSpPr/>
          <p:nvPr/>
        </p:nvSpPr>
        <p:spPr>
          <a:xfrm>
            <a:off x="8089900" y="-7938"/>
            <a:ext cx="1047750" cy="420688"/>
          </a:xfrm>
          <a:custGeom>
            <a:avLst/>
            <a:gdLst>
              <a:gd name="connsiteX0" fmla="*/ 0 w 1458561"/>
              <a:gd name="connsiteY0" fmla="*/ 0 h 584280"/>
              <a:gd name="connsiteX1" fmla="*/ 1458561 w 1458561"/>
              <a:gd name="connsiteY1" fmla="*/ 0 h 584280"/>
              <a:gd name="connsiteX2" fmla="*/ 1419134 w 1458561"/>
              <a:gd name="connsiteY2" fmla="*/ 127015 h 584280"/>
              <a:gd name="connsiteX3" fmla="*/ 729281 w 1458561"/>
              <a:gd name="connsiteY3" fmla="*/ 584280 h 584280"/>
              <a:gd name="connsiteX4" fmla="*/ 39427 w 1458561"/>
              <a:gd name="connsiteY4" fmla="*/ 127015 h 5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561" h="584280">
                <a:moveTo>
                  <a:pt x="0" y="0"/>
                </a:moveTo>
                <a:lnTo>
                  <a:pt x="1458561" y="0"/>
                </a:lnTo>
                <a:lnTo>
                  <a:pt x="1419134" y="127015"/>
                </a:lnTo>
                <a:cubicBezTo>
                  <a:pt x="1305477" y="395731"/>
                  <a:pt x="1039398" y="584280"/>
                  <a:pt x="729281" y="584280"/>
                </a:cubicBezTo>
                <a:cubicBezTo>
                  <a:pt x="419163" y="584280"/>
                  <a:pt x="153084" y="395731"/>
                  <a:pt x="39427" y="1270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6" name="任意多边形: 形状 8"/>
          <p:cNvSpPr/>
          <p:nvPr/>
        </p:nvSpPr>
        <p:spPr>
          <a:xfrm>
            <a:off x="4592638" y="5781675"/>
            <a:ext cx="2116137" cy="1087438"/>
          </a:xfrm>
          <a:custGeom>
            <a:avLst/>
            <a:gdLst>
              <a:gd name="connsiteX0" fmla="*/ 1058486 w 2116971"/>
              <a:gd name="connsiteY0" fmla="*/ 0 h 1086707"/>
              <a:gd name="connsiteX1" fmla="*/ 2116971 w 2116971"/>
              <a:gd name="connsiteY1" fmla="*/ 1058486 h 1086707"/>
              <a:gd name="connsiteX2" fmla="*/ 2114126 w 2116971"/>
              <a:gd name="connsiteY2" fmla="*/ 1086707 h 1086707"/>
              <a:gd name="connsiteX3" fmla="*/ 2845 w 2116971"/>
              <a:gd name="connsiteY3" fmla="*/ 1086707 h 1086707"/>
              <a:gd name="connsiteX4" fmla="*/ 0 w 2116971"/>
              <a:gd name="connsiteY4" fmla="*/ 1058486 h 1086707"/>
              <a:gd name="connsiteX5" fmla="*/ 1058486 w 2116971"/>
              <a:gd name="connsiteY5" fmla="*/ 0 h 10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1" h="1086707">
                <a:moveTo>
                  <a:pt x="1058486" y="0"/>
                </a:moveTo>
                <a:cubicBezTo>
                  <a:pt x="1643071" y="0"/>
                  <a:pt x="2116971" y="473900"/>
                  <a:pt x="2116971" y="1058486"/>
                </a:cubicBezTo>
                <a:lnTo>
                  <a:pt x="2114126" y="1086707"/>
                </a:lnTo>
                <a:lnTo>
                  <a:pt x="2845" y="1086707"/>
                </a:lnTo>
                <a:lnTo>
                  <a:pt x="0" y="1058486"/>
                </a:lnTo>
                <a:cubicBezTo>
                  <a:pt x="0" y="473900"/>
                  <a:pt x="473899" y="0"/>
                  <a:pt x="10584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7" name="任意多边形: 形状 9"/>
          <p:cNvSpPr/>
          <p:nvPr/>
        </p:nvSpPr>
        <p:spPr>
          <a:xfrm>
            <a:off x="10945813" y="6275388"/>
            <a:ext cx="1036637" cy="593725"/>
          </a:xfrm>
          <a:custGeom>
            <a:avLst/>
            <a:gdLst>
              <a:gd name="connsiteX0" fmla="*/ 517890 w 1035780"/>
              <a:gd name="connsiteY0" fmla="*/ 0 h 593238"/>
              <a:gd name="connsiteX1" fmla="*/ 1035780 w 1035780"/>
              <a:gd name="connsiteY1" fmla="*/ 517890 h 593238"/>
              <a:gd name="connsiteX2" fmla="*/ 1028184 w 1035780"/>
              <a:gd name="connsiteY2" fmla="*/ 593238 h 593238"/>
              <a:gd name="connsiteX3" fmla="*/ 7596 w 1035780"/>
              <a:gd name="connsiteY3" fmla="*/ 593238 h 593238"/>
              <a:gd name="connsiteX4" fmla="*/ 0 w 1035780"/>
              <a:gd name="connsiteY4" fmla="*/ 517890 h 593238"/>
              <a:gd name="connsiteX5" fmla="*/ 517890 w 1035780"/>
              <a:gd name="connsiteY5" fmla="*/ 0 h 5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80" h="593238">
                <a:moveTo>
                  <a:pt x="517890" y="0"/>
                </a:moveTo>
                <a:cubicBezTo>
                  <a:pt x="803913" y="0"/>
                  <a:pt x="1035780" y="231867"/>
                  <a:pt x="1035780" y="517890"/>
                </a:cubicBezTo>
                <a:lnTo>
                  <a:pt x="1028184" y="593238"/>
                </a:lnTo>
                <a:lnTo>
                  <a:pt x="7596" y="593238"/>
                </a:lnTo>
                <a:lnTo>
                  <a:pt x="0" y="517890"/>
                </a:lnTo>
                <a:cubicBezTo>
                  <a:pt x="0" y="231867"/>
                  <a:pt x="231867" y="0"/>
                  <a:pt x="5178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8" name="任意多边形: 形状 10"/>
          <p:cNvSpPr/>
          <p:nvPr/>
        </p:nvSpPr>
        <p:spPr>
          <a:xfrm>
            <a:off x="-19050" y="6184900"/>
            <a:ext cx="787400" cy="673100"/>
          </a:xfrm>
          <a:custGeom>
            <a:avLst/>
            <a:gdLst>
              <a:gd name="connsiteX0" fmla="*/ 269296 w 787186"/>
              <a:gd name="connsiteY0" fmla="*/ 0 h 673570"/>
              <a:gd name="connsiteX1" fmla="*/ 787186 w 787186"/>
              <a:gd name="connsiteY1" fmla="*/ 517890 h 673570"/>
              <a:gd name="connsiteX2" fmla="*/ 776665 w 787186"/>
              <a:gd name="connsiteY2" fmla="*/ 622263 h 673570"/>
              <a:gd name="connsiteX3" fmla="*/ 760738 w 787186"/>
              <a:gd name="connsiteY3" fmla="*/ 673570 h 673570"/>
              <a:gd name="connsiteX4" fmla="*/ 0 w 787186"/>
              <a:gd name="connsiteY4" fmla="*/ 673570 h 673570"/>
              <a:gd name="connsiteX5" fmla="*/ 0 w 787186"/>
              <a:gd name="connsiteY5" fmla="*/ 77450 h 673570"/>
              <a:gd name="connsiteX6" fmla="*/ 67710 w 787186"/>
              <a:gd name="connsiteY6" fmla="*/ 40699 h 673570"/>
              <a:gd name="connsiteX7" fmla="*/ 269296 w 787186"/>
              <a:gd name="connsiteY7" fmla="*/ 0 h 67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186" h="673570">
                <a:moveTo>
                  <a:pt x="269296" y="0"/>
                </a:moveTo>
                <a:cubicBezTo>
                  <a:pt x="555319" y="0"/>
                  <a:pt x="787186" y="231867"/>
                  <a:pt x="787186" y="517890"/>
                </a:cubicBezTo>
                <a:cubicBezTo>
                  <a:pt x="787186" y="553643"/>
                  <a:pt x="783563" y="588550"/>
                  <a:pt x="776665" y="622263"/>
                </a:cubicBezTo>
                <a:lnTo>
                  <a:pt x="760738" y="673570"/>
                </a:lnTo>
                <a:lnTo>
                  <a:pt x="0" y="673570"/>
                </a:lnTo>
                <a:lnTo>
                  <a:pt x="0" y="77450"/>
                </a:lnTo>
                <a:lnTo>
                  <a:pt x="67710" y="40699"/>
                </a:lnTo>
                <a:cubicBezTo>
                  <a:pt x="129669" y="14492"/>
                  <a:pt x="197790" y="0"/>
                  <a:pt x="269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  <p:sp>
        <p:nvSpPr>
          <p:cNvPr id="9" name="KSO_Shape"/>
          <p:cNvSpPr/>
          <p:nvPr/>
        </p:nvSpPr>
        <p:spPr>
          <a:xfrm rot="10154805">
            <a:off x="9918700" y="4903788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/>
        </p:nvSpPr>
        <p:spPr>
          <a:xfrm rot="10154805">
            <a:off x="8661400" y="2400300"/>
            <a:ext cx="314325" cy="27622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/>
        </p:nvSpPr>
        <p:spPr>
          <a:xfrm rot="13326744">
            <a:off x="1309688" y="4641850"/>
            <a:ext cx="628650" cy="554038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/>
        </p:nvSpPr>
        <p:spPr>
          <a:xfrm rot="6300000">
            <a:off x="5813425" y="893763"/>
            <a:ext cx="563563" cy="4968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47925" y="2592718"/>
            <a:ext cx="7296150" cy="1442383"/>
          </a:xfrm>
        </p:spPr>
        <p:txBody>
          <a:bodyPr>
            <a:normAutofit/>
          </a:bodyPr>
          <a:lstStyle>
            <a:lvl1pPr algn="ctr">
              <a:defRPr sz="8000" b="1">
                <a:solidFill>
                  <a:schemeClr val="accent5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268730" y="276226"/>
            <a:ext cx="9774555" cy="51816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1295400" y="802640"/>
            <a:ext cx="5621338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B64651-DA25-460D-BF03-D6AB3999D7B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5"/>
          <p:cNvSpPr/>
          <p:nvPr>
            <p:custDataLst>
              <p:tags r:id="rId2"/>
            </p:custDataLst>
          </p:nvPr>
        </p:nvSpPr>
        <p:spPr>
          <a:xfrm>
            <a:off x="0" y="-6350"/>
            <a:ext cx="1173163" cy="1162050"/>
          </a:xfrm>
          <a:custGeom>
            <a:avLst/>
            <a:gdLst>
              <a:gd name="connsiteX0" fmla="*/ 0 w 1172915"/>
              <a:gd name="connsiteY0" fmla="*/ 0 h 1162285"/>
              <a:gd name="connsiteX1" fmla="*/ 1172915 w 1172915"/>
              <a:gd name="connsiteY1" fmla="*/ 0 h 1162285"/>
              <a:gd name="connsiteX2" fmla="*/ 1167422 w 1172915"/>
              <a:gd name="connsiteY2" fmla="*/ 108787 h 1162285"/>
              <a:gd name="connsiteX3" fmla="*/ 0 w 1172915"/>
              <a:gd name="connsiteY3" fmla="*/ 1162285 h 11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915" h="1162285">
                <a:moveTo>
                  <a:pt x="0" y="0"/>
                </a:moveTo>
                <a:lnTo>
                  <a:pt x="1172915" y="0"/>
                </a:lnTo>
                <a:lnTo>
                  <a:pt x="1167422" y="108787"/>
                </a:lnTo>
                <a:cubicBezTo>
                  <a:pt x="1107328" y="700521"/>
                  <a:pt x="607589" y="1162285"/>
                  <a:pt x="0" y="116228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  <a:effectLst>
            <a:outerShdw blurRad="3302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任意多边形: 形状 46"/>
          <p:cNvSpPr/>
          <p:nvPr>
            <p:custDataLst>
              <p:tags r:id="rId3"/>
            </p:custDataLst>
          </p:nvPr>
        </p:nvSpPr>
        <p:spPr>
          <a:xfrm>
            <a:off x="0" y="-6350"/>
            <a:ext cx="1036638" cy="1036638"/>
          </a:xfrm>
          <a:custGeom>
            <a:avLst/>
            <a:gdLst>
              <a:gd name="connsiteX0" fmla="*/ 0 w 1036320"/>
              <a:gd name="connsiteY0" fmla="*/ 0 h 1036320"/>
              <a:gd name="connsiteX1" fmla="*/ 1036320 w 1036320"/>
              <a:gd name="connsiteY1" fmla="*/ 0 h 1036320"/>
              <a:gd name="connsiteX2" fmla="*/ 0 w 10363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" h="1036320">
                <a:moveTo>
                  <a:pt x="0" y="0"/>
                </a:moveTo>
                <a:lnTo>
                  <a:pt x="1036320" y="0"/>
                </a:lnTo>
                <a:cubicBezTo>
                  <a:pt x="1036320" y="572344"/>
                  <a:pt x="572344" y="1036320"/>
                  <a:pt x="0" y="1036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KSO_Shape"/>
          <p:cNvSpPr/>
          <p:nvPr>
            <p:custDataLst>
              <p:tags r:id="rId4"/>
            </p:custDataLst>
          </p:nvPr>
        </p:nvSpPr>
        <p:spPr>
          <a:xfrm rot="6188927">
            <a:off x="784226" y="434975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KSO_Shape"/>
          <p:cNvSpPr/>
          <p:nvPr>
            <p:custDataLst>
              <p:tags r:id="rId5"/>
            </p:custDataLst>
          </p:nvPr>
        </p:nvSpPr>
        <p:spPr>
          <a:xfrm rot="7226800">
            <a:off x="745332" y="535781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KSO_Shape"/>
          <p:cNvSpPr/>
          <p:nvPr>
            <p:custDataLst>
              <p:tags r:id="rId6"/>
            </p:custDataLst>
          </p:nvPr>
        </p:nvSpPr>
        <p:spPr>
          <a:xfrm rot="8126800">
            <a:off x="676275" y="620713"/>
            <a:ext cx="88900" cy="77787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KSO_Shape"/>
          <p:cNvSpPr/>
          <p:nvPr>
            <p:custDataLst>
              <p:tags r:id="rId7"/>
            </p:custDataLst>
          </p:nvPr>
        </p:nvSpPr>
        <p:spPr>
          <a:xfrm rot="9026800">
            <a:off x="590550" y="677863"/>
            <a:ext cx="88900" cy="79375"/>
          </a:xfrm>
          <a:custGeom>
            <a:avLst/>
            <a:gdLst>
              <a:gd name="connsiteX0" fmla="*/ 282090 w 560550"/>
              <a:gd name="connsiteY0" fmla="*/ 0 h 493591"/>
              <a:gd name="connsiteX1" fmla="*/ 307359 w 560550"/>
              <a:gd name="connsiteY1" fmla="*/ 19328 h 493591"/>
              <a:gd name="connsiteX2" fmla="*/ 322151 w 560550"/>
              <a:gd name="connsiteY2" fmla="*/ 46641 h 493591"/>
              <a:gd name="connsiteX3" fmla="*/ 422483 w 560550"/>
              <a:gd name="connsiteY3" fmla="*/ 244308 h 493591"/>
              <a:gd name="connsiteX4" fmla="*/ 421839 w 560550"/>
              <a:gd name="connsiteY4" fmla="*/ 243943 h 493591"/>
              <a:gd name="connsiteX5" fmla="*/ 426075 w 560550"/>
              <a:gd name="connsiteY5" fmla="*/ 252279 h 493591"/>
              <a:gd name="connsiteX6" fmla="*/ 549713 w 560550"/>
              <a:gd name="connsiteY6" fmla="*/ 442022 h 493591"/>
              <a:gd name="connsiteX7" fmla="*/ 553726 w 560550"/>
              <a:gd name="connsiteY7" fmla="*/ 448555 h 493591"/>
              <a:gd name="connsiteX8" fmla="*/ 557360 w 560550"/>
              <a:gd name="connsiteY8" fmla="*/ 480662 h 493591"/>
              <a:gd name="connsiteX9" fmla="*/ 557111 w 560550"/>
              <a:gd name="connsiteY9" fmla="*/ 481348 h 493591"/>
              <a:gd name="connsiteX10" fmla="*/ 527738 w 560550"/>
              <a:gd name="connsiteY10" fmla="*/ 493568 h 493591"/>
              <a:gd name="connsiteX11" fmla="*/ 496688 w 560550"/>
              <a:gd name="connsiteY11" fmla="*/ 492722 h 493591"/>
              <a:gd name="connsiteX12" fmla="*/ 275338 w 560550"/>
              <a:gd name="connsiteY12" fmla="*/ 480778 h 493591"/>
              <a:gd name="connsiteX13" fmla="*/ 275975 w 560550"/>
              <a:gd name="connsiteY13" fmla="*/ 480403 h 493591"/>
              <a:gd name="connsiteX14" fmla="*/ 266629 w 560550"/>
              <a:gd name="connsiteY14" fmla="*/ 479903 h 493591"/>
              <a:gd name="connsiteX15" fmla="*/ 40497 w 560550"/>
              <a:gd name="connsiteY15" fmla="*/ 492105 h 493591"/>
              <a:gd name="connsiteX16" fmla="*/ 32832 w 560550"/>
              <a:gd name="connsiteY16" fmla="*/ 492314 h 493591"/>
              <a:gd name="connsiteX17" fmla="*/ 3210 w 560550"/>
              <a:gd name="connsiteY17" fmla="*/ 479408 h 493591"/>
              <a:gd name="connsiteX18" fmla="*/ 2740 w 560550"/>
              <a:gd name="connsiteY18" fmla="*/ 478849 h 493591"/>
              <a:gd name="connsiteX19" fmla="*/ 6844 w 560550"/>
              <a:gd name="connsiteY19" fmla="*/ 447301 h 493591"/>
              <a:gd name="connsiteX20" fmla="*/ 23102 w 560550"/>
              <a:gd name="connsiteY20" fmla="*/ 420834 h 493591"/>
              <a:gd name="connsiteX21" fmla="*/ 144121 w 560550"/>
              <a:gd name="connsiteY21" fmla="*/ 235111 h 493591"/>
              <a:gd name="connsiteX22" fmla="*/ 144127 w 560550"/>
              <a:gd name="connsiteY22" fmla="*/ 235851 h 493591"/>
              <a:gd name="connsiteX23" fmla="*/ 149231 w 560550"/>
              <a:gd name="connsiteY23" fmla="*/ 228009 h 493591"/>
              <a:gd name="connsiteX24" fmla="*/ 251731 w 560550"/>
              <a:gd name="connsiteY24" fmla="*/ 26070 h 493591"/>
              <a:gd name="connsiteX25" fmla="*/ 255383 w 560550"/>
              <a:gd name="connsiteY25" fmla="*/ 19328 h 493591"/>
              <a:gd name="connsiteX26" fmla="*/ 281371 w 560550"/>
              <a:gd name="connsiteY26" fmla="*/ 127 h 493591"/>
              <a:gd name="connsiteX27" fmla="*/ 282090 w 560550"/>
              <a:gd name="connsiteY27" fmla="*/ 0 h 493591"/>
              <a:gd name="connsiteX0-1" fmla="*/ 282090 w 560550"/>
              <a:gd name="connsiteY0-2" fmla="*/ 0 h 493591"/>
              <a:gd name="connsiteX1-3" fmla="*/ 307359 w 560550"/>
              <a:gd name="connsiteY1-4" fmla="*/ 19328 h 493591"/>
              <a:gd name="connsiteX2-5" fmla="*/ 322151 w 560550"/>
              <a:gd name="connsiteY2-6" fmla="*/ 46641 h 493591"/>
              <a:gd name="connsiteX3-7" fmla="*/ 422483 w 560550"/>
              <a:gd name="connsiteY3-8" fmla="*/ 244308 h 493591"/>
              <a:gd name="connsiteX4-9" fmla="*/ 426075 w 560550"/>
              <a:gd name="connsiteY4-10" fmla="*/ 252279 h 493591"/>
              <a:gd name="connsiteX5-11" fmla="*/ 549713 w 560550"/>
              <a:gd name="connsiteY5-12" fmla="*/ 442022 h 493591"/>
              <a:gd name="connsiteX6-13" fmla="*/ 553726 w 560550"/>
              <a:gd name="connsiteY6-14" fmla="*/ 448555 h 493591"/>
              <a:gd name="connsiteX7-15" fmla="*/ 557360 w 560550"/>
              <a:gd name="connsiteY7-16" fmla="*/ 480662 h 493591"/>
              <a:gd name="connsiteX8-17" fmla="*/ 557111 w 560550"/>
              <a:gd name="connsiteY8-18" fmla="*/ 481348 h 493591"/>
              <a:gd name="connsiteX9-19" fmla="*/ 527738 w 560550"/>
              <a:gd name="connsiteY9-20" fmla="*/ 493568 h 493591"/>
              <a:gd name="connsiteX10-21" fmla="*/ 496688 w 560550"/>
              <a:gd name="connsiteY10-22" fmla="*/ 492722 h 493591"/>
              <a:gd name="connsiteX11-23" fmla="*/ 275338 w 560550"/>
              <a:gd name="connsiteY11-24" fmla="*/ 480778 h 493591"/>
              <a:gd name="connsiteX12-25" fmla="*/ 275975 w 560550"/>
              <a:gd name="connsiteY12-26" fmla="*/ 480403 h 493591"/>
              <a:gd name="connsiteX13-27" fmla="*/ 266629 w 560550"/>
              <a:gd name="connsiteY13-28" fmla="*/ 479903 h 493591"/>
              <a:gd name="connsiteX14-29" fmla="*/ 40497 w 560550"/>
              <a:gd name="connsiteY14-30" fmla="*/ 492105 h 493591"/>
              <a:gd name="connsiteX15-31" fmla="*/ 32832 w 560550"/>
              <a:gd name="connsiteY15-32" fmla="*/ 492314 h 493591"/>
              <a:gd name="connsiteX16-33" fmla="*/ 3210 w 560550"/>
              <a:gd name="connsiteY16-34" fmla="*/ 479408 h 493591"/>
              <a:gd name="connsiteX17-35" fmla="*/ 2740 w 560550"/>
              <a:gd name="connsiteY17-36" fmla="*/ 478849 h 493591"/>
              <a:gd name="connsiteX18-37" fmla="*/ 6844 w 560550"/>
              <a:gd name="connsiteY18-38" fmla="*/ 447301 h 493591"/>
              <a:gd name="connsiteX19-39" fmla="*/ 23102 w 560550"/>
              <a:gd name="connsiteY19-40" fmla="*/ 420834 h 493591"/>
              <a:gd name="connsiteX20-41" fmla="*/ 144121 w 560550"/>
              <a:gd name="connsiteY20-42" fmla="*/ 235111 h 493591"/>
              <a:gd name="connsiteX21-43" fmla="*/ 144127 w 560550"/>
              <a:gd name="connsiteY21-44" fmla="*/ 235851 h 493591"/>
              <a:gd name="connsiteX22-45" fmla="*/ 149231 w 560550"/>
              <a:gd name="connsiteY22-46" fmla="*/ 228009 h 493591"/>
              <a:gd name="connsiteX23-47" fmla="*/ 251731 w 560550"/>
              <a:gd name="connsiteY23-48" fmla="*/ 26070 h 493591"/>
              <a:gd name="connsiteX24-49" fmla="*/ 255383 w 560550"/>
              <a:gd name="connsiteY24-50" fmla="*/ 19328 h 493591"/>
              <a:gd name="connsiteX25-51" fmla="*/ 281371 w 560550"/>
              <a:gd name="connsiteY25-52" fmla="*/ 127 h 493591"/>
              <a:gd name="connsiteX26-53" fmla="*/ 282090 w 560550"/>
              <a:gd name="connsiteY26-54" fmla="*/ 0 h 493591"/>
              <a:gd name="connsiteX0-55" fmla="*/ 282090 w 560550"/>
              <a:gd name="connsiteY0-56" fmla="*/ 0 h 493591"/>
              <a:gd name="connsiteX1-57" fmla="*/ 307359 w 560550"/>
              <a:gd name="connsiteY1-58" fmla="*/ 19328 h 493591"/>
              <a:gd name="connsiteX2-59" fmla="*/ 322151 w 560550"/>
              <a:gd name="connsiteY2-60" fmla="*/ 46641 h 493591"/>
              <a:gd name="connsiteX3-61" fmla="*/ 426075 w 560550"/>
              <a:gd name="connsiteY3-62" fmla="*/ 252279 h 493591"/>
              <a:gd name="connsiteX4-63" fmla="*/ 549713 w 560550"/>
              <a:gd name="connsiteY4-64" fmla="*/ 442022 h 493591"/>
              <a:gd name="connsiteX5-65" fmla="*/ 553726 w 560550"/>
              <a:gd name="connsiteY5-66" fmla="*/ 448555 h 493591"/>
              <a:gd name="connsiteX6-67" fmla="*/ 557360 w 560550"/>
              <a:gd name="connsiteY6-68" fmla="*/ 480662 h 493591"/>
              <a:gd name="connsiteX7-69" fmla="*/ 557111 w 560550"/>
              <a:gd name="connsiteY7-70" fmla="*/ 481348 h 493591"/>
              <a:gd name="connsiteX8-71" fmla="*/ 527738 w 560550"/>
              <a:gd name="connsiteY8-72" fmla="*/ 493568 h 493591"/>
              <a:gd name="connsiteX9-73" fmla="*/ 496688 w 560550"/>
              <a:gd name="connsiteY9-74" fmla="*/ 492722 h 493591"/>
              <a:gd name="connsiteX10-75" fmla="*/ 275338 w 560550"/>
              <a:gd name="connsiteY10-76" fmla="*/ 480778 h 493591"/>
              <a:gd name="connsiteX11-77" fmla="*/ 275975 w 560550"/>
              <a:gd name="connsiteY11-78" fmla="*/ 480403 h 493591"/>
              <a:gd name="connsiteX12-79" fmla="*/ 266629 w 560550"/>
              <a:gd name="connsiteY12-80" fmla="*/ 479903 h 493591"/>
              <a:gd name="connsiteX13-81" fmla="*/ 40497 w 560550"/>
              <a:gd name="connsiteY13-82" fmla="*/ 492105 h 493591"/>
              <a:gd name="connsiteX14-83" fmla="*/ 32832 w 560550"/>
              <a:gd name="connsiteY14-84" fmla="*/ 492314 h 493591"/>
              <a:gd name="connsiteX15-85" fmla="*/ 3210 w 560550"/>
              <a:gd name="connsiteY15-86" fmla="*/ 479408 h 493591"/>
              <a:gd name="connsiteX16-87" fmla="*/ 2740 w 560550"/>
              <a:gd name="connsiteY16-88" fmla="*/ 478849 h 493591"/>
              <a:gd name="connsiteX17-89" fmla="*/ 6844 w 560550"/>
              <a:gd name="connsiteY17-90" fmla="*/ 447301 h 493591"/>
              <a:gd name="connsiteX18-91" fmla="*/ 23102 w 560550"/>
              <a:gd name="connsiteY18-92" fmla="*/ 420834 h 493591"/>
              <a:gd name="connsiteX19-93" fmla="*/ 144121 w 560550"/>
              <a:gd name="connsiteY19-94" fmla="*/ 235111 h 493591"/>
              <a:gd name="connsiteX20-95" fmla="*/ 144127 w 560550"/>
              <a:gd name="connsiteY20-96" fmla="*/ 235851 h 493591"/>
              <a:gd name="connsiteX21-97" fmla="*/ 149231 w 560550"/>
              <a:gd name="connsiteY21-98" fmla="*/ 228009 h 493591"/>
              <a:gd name="connsiteX22-99" fmla="*/ 251731 w 560550"/>
              <a:gd name="connsiteY22-100" fmla="*/ 26070 h 493591"/>
              <a:gd name="connsiteX23-101" fmla="*/ 255383 w 560550"/>
              <a:gd name="connsiteY23-102" fmla="*/ 19328 h 493591"/>
              <a:gd name="connsiteX24-103" fmla="*/ 281371 w 560550"/>
              <a:gd name="connsiteY24-104" fmla="*/ 127 h 493591"/>
              <a:gd name="connsiteX25-105" fmla="*/ 282090 w 560550"/>
              <a:gd name="connsiteY25-106" fmla="*/ 0 h 493591"/>
              <a:gd name="connsiteX0-107" fmla="*/ 282090 w 560550"/>
              <a:gd name="connsiteY0-108" fmla="*/ 0 h 493591"/>
              <a:gd name="connsiteX1-109" fmla="*/ 307359 w 560550"/>
              <a:gd name="connsiteY1-110" fmla="*/ 19328 h 493591"/>
              <a:gd name="connsiteX2-111" fmla="*/ 322151 w 560550"/>
              <a:gd name="connsiteY2-112" fmla="*/ 46641 h 493591"/>
              <a:gd name="connsiteX3-113" fmla="*/ 426075 w 560550"/>
              <a:gd name="connsiteY3-114" fmla="*/ 252279 h 493591"/>
              <a:gd name="connsiteX4-115" fmla="*/ 549713 w 560550"/>
              <a:gd name="connsiteY4-116" fmla="*/ 442022 h 493591"/>
              <a:gd name="connsiteX5-117" fmla="*/ 553726 w 560550"/>
              <a:gd name="connsiteY5-118" fmla="*/ 448555 h 493591"/>
              <a:gd name="connsiteX6-119" fmla="*/ 557360 w 560550"/>
              <a:gd name="connsiteY6-120" fmla="*/ 480662 h 493591"/>
              <a:gd name="connsiteX7-121" fmla="*/ 557111 w 560550"/>
              <a:gd name="connsiteY7-122" fmla="*/ 481348 h 493591"/>
              <a:gd name="connsiteX8-123" fmla="*/ 527738 w 560550"/>
              <a:gd name="connsiteY8-124" fmla="*/ 493568 h 493591"/>
              <a:gd name="connsiteX9-125" fmla="*/ 496688 w 560550"/>
              <a:gd name="connsiteY9-126" fmla="*/ 492722 h 493591"/>
              <a:gd name="connsiteX10-127" fmla="*/ 275338 w 560550"/>
              <a:gd name="connsiteY10-128" fmla="*/ 480778 h 493591"/>
              <a:gd name="connsiteX11-129" fmla="*/ 275975 w 560550"/>
              <a:gd name="connsiteY11-130" fmla="*/ 480403 h 493591"/>
              <a:gd name="connsiteX12-131" fmla="*/ 266629 w 560550"/>
              <a:gd name="connsiteY12-132" fmla="*/ 479903 h 493591"/>
              <a:gd name="connsiteX13-133" fmla="*/ 40497 w 560550"/>
              <a:gd name="connsiteY13-134" fmla="*/ 492105 h 493591"/>
              <a:gd name="connsiteX14-135" fmla="*/ 32832 w 560550"/>
              <a:gd name="connsiteY14-136" fmla="*/ 492314 h 493591"/>
              <a:gd name="connsiteX15-137" fmla="*/ 3210 w 560550"/>
              <a:gd name="connsiteY15-138" fmla="*/ 479408 h 493591"/>
              <a:gd name="connsiteX16-139" fmla="*/ 2740 w 560550"/>
              <a:gd name="connsiteY16-140" fmla="*/ 478849 h 493591"/>
              <a:gd name="connsiteX17-141" fmla="*/ 6844 w 560550"/>
              <a:gd name="connsiteY17-142" fmla="*/ 447301 h 493591"/>
              <a:gd name="connsiteX18-143" fmla="*/ 23102 w 560550"/>
              <a:gd name="connsiteY18-144" fmla="*/ 420834 h 493591"/>
              <a:gd name="connsiteX19-145" fmla="*/ 144121 w 560550"/>
              <a:gd name="connsiteY19-146" fmla="*/ 235111 h 493591"/>
              <a:gd name="connsiteX20-147" fmla="*/ 144127 w 560550"/>
              <a:gd name="connsiteY20-148" fmla="*/ 235851 h 493591"/>
              <a:gd name="connsiteX21-149" fmla="*/ 149231 w 560550"/>
              <a:gd name="connsiteY21-150" fmla="*/ 228009 h 493591"/>
              <a:gd name="connsiteX22-151" fmla="*/ 251731 w 560550"/>
              <a:gd name="connsiteY22-152" fmla="*/ 26070 h 493591"/>
              <a:gd name="connsiteX23-153" fmla="*/ 255383 w 560550"/>
              <a:gd name="connsiteY23-154" fmla="*/ 19328 h 493591"/>
              <a:gd name="connsiteX24-155" fmla="*/ 281371 w 560550"/>
              <a:gd name="connsiteY24-156" fmla="*/ 127 h 493591"/>
              <a:gd name="connsiteX25-157" fmla="*/ 282090 w 560550"/>
              <a:gd name="connsiteY25-158" fmla="*/ 0 h 493591"/>
              <a:gd name="connsiteX0-159" fmla="*/ 282090 w 560550"/>
              <a:gd name="connsiteY0-160" fmla="*/ 0 h 493591"/>
              <a:gd name="connsiteX1-161" fmla="*/ 307359 w 560550"/>
              <a:gd name="connsiteY1-162" fmla="*/ 19328 h 493591"/>
              <a:gd name="connsiteX2-163" fmla="*/ 322151 w 560550"/>
              <a:gd name="connsiteY2-164" fmla="*/ 46641 h 493591"/>
              <a:gd name="connsiteX3-165" fmla="*/ 426075 w 560550"/>
              <a:gd name="connsiteY3-166" fmla="*/ 252279 h 493591"/>
              <a:gd name="connsiteX4-167" fmla="*/ 549713 w 560550"/>
              <a:gd name="connsiteY4-168" fmla="*/ 442022 h 493591"/>
              <a:gd name="connsiteX5-169" fmla="*/ 553726 w 560550"/>
              <a:gd name="connsiteY5-170" fmla="*/ 448555 h 493591"/>
              <a:gd name="connsiteX6-171" fmla="*/ 557360 w 560550"/>
              <a:gd name="connsiteY6-172" fmla="*/ 480662 h 493591"/>
              <a:gd name="connsiteX7-173" fmla="*/ 557111 w 560550"/>
              <a:gd name="connsiteY7-174" fmla="*/ 481348 h 493591"/>
              <a:gd name="connsiteX8-175" fmla="*/ 527738 w 560550"/>
              <a:gd name="connsiteY8-176" fmla="*/ 493568 h 493591"/>
              <a:gd name="connsiteX9-177" fmla="*/ 496688 w 560550"/>
              <a:gd name="connsiteY9-178" fmla="*/ 492722 h 493591"/>
              <a:gd name="connsiteX10-179" fmla="*/ 275338 w 560550"/>
              <a:gd name="connsiteY10-180" fmla="*/ 480778 h 493591"/>
              <a:gd name="connsiteX11-181" fmla="*/ 275975 w 560550"/>
              <a:gd name="connsiteY11-182" fmla="*/ 480403 h 493591"/>
              <a:gd name="connsiteX12-183" fmla="*/ 266629 w 560550"/>
              <a:gd name="connsiteY12-184" fmla="*/ 479903 h 493591"/>
              <a:gd name="connsiteX13-185" fmla="*/ 40497 w 560550"/>
              <a:gd name="connsiteY13-186" fmla="*/ 492105 h 493591"/>
              <a:gd name="connsiteX14-187" fmla="*/ 32832 w 560550"/>
              <a:gd name="connsiteY14-188" fmla="*/ 492314 h 493591"/>
              <a:gd name="connsiteX15-189" fmla="*/ 3210 w 560550"/>
              <a:gd name="connsiteY15-190" fmla="*/ 479408 h 493591"/>
              <a:gd name="connsiteX16-191" fmla="*/ 2740 w 560550"/>
              <a:gd name="connsiteY16-192" fmla="*/ 478849 h 493591"/>
              <a:gd name="connsiteX17-193" fmla="*/ 6844 w 560550"/>
              <a:gd name="connsiteY17-194" fmla="*/ 447301 h 493591"/>
              <a:gd name="connsiteX18-195" fmla="*/ 23102 w 560550"/>
              <a:gd name="connsiteY18-196" fmla="*/ 420834 h 493591"/>
              <a:gd name="connsiteX19-197" fmla="*/ 144121 w 560550"/>
              <a:gd name="connsiteY19-198" fmla="*/ 235111 h 493591"/>
              <a:gd name="connsiteX20-199" fmla="*/ 149231 w 560550"/>
              <a:gd name="connsiteY20-200" fmla="*/ 228009 h 493591"/>
              <a:gd name="connsiteX21-201" fmla="*/ 251731 w 560550"/>
              <a:gd name="connsiteY21-202" fmla="*/ 26070 h 493591"/>
              <a:gd name="connsiteX22-203" fmla="*/ 255383 w 560550"/>
              <a:gd name="connsiteY22-204" fmla="*/ 19328 h 493591"/>
              <a:gd name="connsiteX23-205" fmla="*/ 281371 w 560550"/>
              <a:gd name="connsiteY23-206" fmla="*/ 127 h 493591"/>
              <a:gd name="connsiteX24-207" fmla="*/ 282090 w 560550"/>
              <a:gd name="connsiteY24-208" fmla="*/ 0 h 493591"/>
              <a:gd name="connsiteX0-209" fmla="*/ 282090 w 560550"/>
              <a:gd name="connsiteY0-210" fmla="*/ 0 h 493591"/>
              <a:gd name="connsiteX1-211" fmla="*/ 307359 w 560550"/>
              <a:gd name="connsiteY1-212" fmla="*/ 19328 h 493591"/>
              <a:gd name="connsiteX2-213" fmla="*/ 322151 w 560550"/>
              <a:gd name="connsiteY2-214" fmla="*/ 46641 h 493591"/>
              <a:gd name="connsiteX3-215" fmla="*/ 426075 w 560550"/>
              <a:gd name="connsiteY3-216" fmla="*/ 252279 h 493591"/>
              <a:gd name="connsiteX4-217" fmla="*/ 549713 w 560550"/>
              <a:gd name="connsiteY4-218" fmla="*/ 442022 h 493591"/>
              <a:gd name="connsiteX5-219" fmla="*/ 553726 w 560550"/>
              <a:gd name="connsiteY5-220" fmla="*/ 448555 h 493591"/>
              <a:gd name="connsiteX6-221" fmla="*/ 557360 w 560550"/>
              <a:gd name="connsiteY6-222" fmla="*/ 480662 h 493591"/>
              <a:gd name="connsiteX7-223" fmla="*/ 557111 w 560550"/>
              <a:gd name="connsiteY7-224" fmla="*/ 481348 h 493591"/>
              <a:gd name="connsiteX8-225" fmla="*/ 527738 w 560550"/>
              <a:gd name="connsiteY8-226" fmla="*/ 493568 h 493591"/>
              <a:gd name="connsiteX9-227" fmla="*/ 496688 w 560550"/>
              <a:gd name="connsiteY9-228" fmla="*/ 492722 h 493591"/>
              <a:gd name="connsiteX10-229" fmla="*/ 275338 w 560550"/>
              <a:gd name="connsiteY10-230" fmla="*/ 480778 h 493591"/>
              <a:gd name="connsiteX11-231" fmla="*/ 275975 w 560550"/>
              <a:gd name="connsiteY11-232" fmla="*/ 480403 h 493591"/>
              <a:gd name="connsiteX12-233" fmla="*/ 266629 w 560550"/>
              <a:gd name="connsiteY12-234" fmla="*/ 479903 h 493591"/>
              <a:gd name="connsiteX13-235" fmla="*/ 40497 w 560550"/>
              <a:gd name="connsiteY13-236" fmla="*/ 492105 h 493591"/>
              <a:gd name="connsiteX14-237" fmla="*/ 32832 w 560550"/>
              <a:gd name="connsiteY14-238" fmla="*/ 492314 h 493591"/>
              <a:gd name="connsiteX15-239" fmla="*/ 3210 w 560550"/>
              <a:gd name="connsiteY15-240" fmla="*/ 479408 h 493591"/>
              <a:gd name="connsiteX16-241" fmla="*/ 2740 w 560550"/>
              <a:gd name="connsiteY16-242" fmla="*/ 478849 h 493591"/>
              <a:gd name="connsiteX17-243" fmla="*/ 6844 w 560550"/>
              <a:gd name="connsiteY17-244" fmla="*/ 447301 h 493591"/>
              <a:gd name="connsiteX18-245" fmla="*/ 23102 w 560550"/>
              <a:gd name="connsiteY18-246" fmla="*/ 420834 h 493591"/>
              <a:gd name="connsiteX19-247" fmla="*/ 149231 w 560550"/>
              <a:gd name="connsiteY19-248" fmla="*/ 228009 h 493591"/>
              <a:gd name="connsiteX20-249" fmla="*/ 251731 w 560550"/>
              <a:gd name="connsiteY20-250" fmla="*/ 26070 h 493591"/>
              <a:gd name="connsiteX21-251" fmla="*/ 255383 w 560550"/>
              <a:gd name="connsiteY21-252" fmla="*/ 19328 h 493591"/>
              <a:gd name="connsiteX22-253" fmla="*/ 281371 w 560550"/>
              <a:gd name="connsiteY22-254" fmla="*/ 127 h 493591"/>
              <a:gd name="connsiteX23-255" fmla="*/ 282090 w 560550"/>
              <a:gd name="connsiteY23-256" fmla="*/ 0 h 493591"/>
              <a:gd name="connsiteX0-257" fmla="*/ 282090 w 560550"/>
              <a:gd name="connsiteY0-258" fmla="*/ 0 h 493591"/>
              <a:gd name="connsiteX1-259" fmla="*/ 307359 w 560550"/>
              <a:gd name="connsiteY1-260" fmla="*/ 19328 h 493591"/>
              <a:gd name="connsiteX2-261" fmla="*/ 322151 w 560550"/>
              <a:gd name="connsiteY2-262" fmla="*/ 46641 h 493591"/>
              <a:gd name="connsiteX3-263" fmla="*/ 426075 w 560550"/>
              <a:gd name="connsiteY3-264" fmla="*/ 252279 h 493591"/>
              <a:gd name="connsiteX4-265" fmla="*/ 549713 w 560550"/>
              <a:gd name="connsiteY4-266" fmla="*/ 442022 h 493591"/>
              <a:gd name="connsiteX5-267" fmla="*/ 553726 w 560550"/>
              <a:gd name="connsiteY5-268" fmla="*/ 448555 h 493591"/>
              <a:gd name="connsiteX6-269" fmla="*/ 557360 w 560550"/>
              <a:gd name="connsiteY6-270" fmla="*/ 480662 h 493591"/>
              <a:gd name="connsiteX7-271" fmla="*/ 557111 w 560550"/>
              <a:gd name="connsiteY7-272" fmla="*/ 481348 h 493591"/>
              <a:gd name="connsiteX8-273" fmla="*/ 527738 w 560550"/>
              <a:gd name="connsiteY8-274" fmla="*/ 493568 h 493591"/>
              <a:gd name="connsiteX9-275" fmla="*/ 496688 w 560550"/>
              <a:gd name="connsiteY9-276" fmla="*/ 492722 h 493591"/>
              <a:gd name="connsiteX10-277" fmla="*/ 275338 w 560550"/>
              <a:gd name="connsiteY10-278" fmla="*/ 480778 h 493591"/>
              <a:gd name="connsiteX11-279" fmla="*/ 275975 w 560550"/>
              <a:gd name="connsiteY11-280" fmla="*/ 480403 h 493591"/>
              <a:gd name="connsiteX12-281" fmla="*/ 266629 w 560550"/>
              <a:gd name="connsiteY12-282" fmla="*/ 479903 h 493591"/>
              <a:gd name="connsiteX13-283" fmla="*/ 40497 w 560550"/>
              <a:gd name="connsiteY13-284" fmla="*/ 492105 h 493591"/>
              <a:gd name="connsiteX14-285" fmla="*/ 32832 w 560550"/>
              <a:gd name="connsiteY14-286" fmla="*/ 492314 h 493591"/>
              <a:gd name="connsiteX15-287" fmla="*/ 3210 w 560550"/>
              <a:gd name="connsiteY15-288" fmla="*/ 479408 h 493591"/>
              <a:gd name="connsiteX16-289" fmla="*/ 2740 w 560550"/>
              <a:gd name="connsiteY16-290" fmla="*/ 478849 h 493591"/>
              <a:gd name="connsiteX17-291" fmla="*/ 6844 w 560550"/>
              <a:gd name="connsiteY17-292" fmla="*/ 447301 h 493591"/>
              <a:gd name="connsiteX18-293" fmla="*/ 23102 w 560550"/>
              <a:gd name="connsiteY18-294" fmla="*/ 420834 h 493591"/>
              <a:gd name="connsiteX19-295" fmla="*/ 149231 w 560550"/>
              <a:gd name="connsiteY19-296" fmla="*/ 228009 h 493591"/>
              <a:gd name="connsiteX20-297" fmla="*/ 251731 w 560550"/>
              <a:gd name="connsiteY20-298" fmla="*/ 26070 h 493591"/>
              <a:gd name="connsiteX21-299" fmla="*/ 255383 w 560550"/>
              <a:gd name="connsiteY21-300" fmla="*/ 19328 h 493591"/>
              <a:gd name="connsiteX22-301" fmla="*/ 281371 w 560550"/>
              <a:gd name="connsiteY22-302" fmla="*/ 127 h 493591"/>
              <a:gd name="connsiteX23-303" fmla="*/ 282090 w 560550"/>
              <a:gd name="connsiteY23-304" fmla="*/ 0 h 493591"/>
              <a:gd name="connsiteX0-305" fmla="*/ 282090 w 560550"/>
              <a:gd name="connsiteY0-306" fmla="*/ 0 h 493591"/>
              <a:gd name="connsiteX1-307" fmla="*/ 307359 w 560550"/>
              <a:gd name="connsiteY1-308" fmla="*/ 19328 h 493591"/>
              <a:gd name="connsiteX2-309" fmla="*/ 322151 w 560550"/>
              <a:gd name="connsiteY2-310" fmla="*/ 46641 h 493591"/>
              <a:gd name="connsiteX3-311" fmla="*/ 426075 w 560550"/>
              <a:gd name="connsiteY3-312" fmla="*/ 252279 h 493591"/>
              <a:gd name="connsiteX4-313" fmla="*/ 549713 w 560550"/>
              <a:gd name="connsiteY4-314" fmla="*/ 442022 h 493591"/>
              <a:gd name="connsiteX5-315" fmla="*/ 553726 w 560550"/>
              <a:gd name="connsiteY5-316" fmla="*/ 448555 h 493591"/>
              <a:gd name="connsiteX6-317" fmla="*/ 557360 w 560550"/>
              <a:gd name="connsiteY6-318" fmla="*/ 480662 h 493591"/>
              <a:gd name="connsiteX7-319" fmla="*/ 557111 w 560550"/>
              <a:gd name="connsiteY7-320" fmla="*/ 481348 h 493591"/>
              <a:gd name="connsiteX8-321" fmla="*/ 527738 w 560550"/>
              <a:gd name="connsiteY8-322" fmla="*/ 493568 h 493591"/>
              <a:gd name="connsiteX9-323" fmla="*/ 496688 w 560550"/>
              <a:gd name="connsiteY9-324" fmla="*/ 492722 h 493591"/>
              <a:gd name="connsiteX10-325" fmla="*/ 275338 w 560550"/>
              <a:gd name="connsiteY10-326" fmla="*/ 480778 h 493591"/>
              <a:gd name="connsiteX11-327" fmla="*/ 266629 w 560550"/>
              <a:gd name="connsiteY11-328" fmla="*/ 479903 h 493591"/>
              <a:gd name="connsiteX12-329" fmla="*/ 40497 w 560550"/>
              <a:gd name="connsiteY12-330" fmla="*/ 492105 h 493591"/>
              <a:gd name="connsiteX13-331" fmla="*/ 32832 w 560550"/>
              <a:gd name="connsiteY13-332" fmla="*/ 492314 h 493591"/>
              <a:gd name="connsiteX14-333" fmla="*/ 3210 w 560550"/>
              <a:gd name="connsiteY14-334" fmla="*/ 479408 h 493591"/>
              <a:gd name="connsiteX15-335" fmla="*/ 2740 w 560550"/>
              <a:gd name="connsiteY15-336" fmla="*/ 478849 h 493591"/>
              <a:gd name="connsiteX16-337" fmla="*/ 6844 w 560550"/>
              <a:gd name="connsiteY16-338" fmla="*/ 447301 h 493591"/>
              <a:gd name="connsiteX17-339" fmla="*/ 23102 w 560550"/>
              <a:gd name="connsiteY17-340" fmla="*/ 420834 h 493591"/>
              <a:gd name="connsiteX18-341" fmla="*/ 149231 w 560550"/>
              <a:gd name="connsiteY18-342" fmla="*/ 228009 h 493591"/>
              <a:gd name="connsiteX19-343" fmla="*/ 251731 w 560550"/>
              <a:gd name="connsiteY19-344" fmla="*/ 26070 h 493591"/>
              <a:gd name="connsiteX20-345" fmla="*/ 255383 w 560550"/>
              <a:gd name="connsiteY20-346" fmla="*/ 19328 h 493591"/>
              <a:gd name="connsiteX21-347" fmla="*/ 281371 w 560550"/>
              <a:gd name="connsiteY21-348" fmla="*/ 127 h 493591"/>
              <a:gd name="connsiteX22-349" fmla="*/ 282090 w 560550"/>
              <a:gd name="connsiteY22-350" fmla="*/ 0 h 493591"/>
              <a:gd name="connsiteX0-351" fmla="*/ 282090 w 560550"/>
              <a:gd name="connsiteY0-352" fmla="*/ 0 h 493591"/>
              <a:gd name="connsiteX1-353" fmla="*/ 307359 w 560550"/>
              <a:gd name="connsiteY1-354" fmla="*/ 19328 h 493591"/>
              <a:gd name="connsiteX2-355" fmla="*/ 322151 w 560550"/>
              <a:gd name="connsiteY2-356" fmla="*/ 46641 h 493591"/>
              <a:gd name="connsiteX3-357" fmla="*/ 426075 w 560550"/>
              <a:gd name="connsiteY3-358" fmla="*/ 252279 h 493591"/>
              <a:gd name="connsiteX4-359" fmla="*/ 549713 w 560550"/>
              <a:gd name="connsiteY4-360" fmla="*/ 442022 h 493591"/>
              <a:gd name="connsiteX5-361" fmla="*/ 553726 w 560550"/>
              <a:gd name="connsiteY5-362" fmla="*/ 448555 h 493591"/>
              <a:gd name="connsiteX6-363" fmla="*/ 557360 w 560550"/>
              <a:gd name="connsiteY6-364" fmla="*/ 480662 h 493591"/>
              <a:gd name="connsiteX7-365" fmla="*/ 557111 w 560550"/>
              <a:gd name="connsiteY7-366" fmla="*/ 481348 h 493591"/>
              <a:gd name="connsiteX8-367" fmla="*/ 527738 w 560550"/>
              <a:gd name="connsiteY8-368" fmla="*/ 493568 h 493591"/>
              <a:gd name="connsiteX9-369" fmla="*/ 496688 w 560550"/>
              <a:gd name="connsiteY9-370" fmla="*/ 492722 h 493591"/>
              <a:gd name="connsiteX10-371" fmla="*/ 266629 w 560550"/>
              <a:gd name="connsiteY10-372" fmla="*/ 479903 h 493591"/>
              <a:gd name="connsiteX11-373" fmla="*/ 40497 w 560550"/>
              <a:gd name="connsiteY11-374" fmla="*/ 492105 h 493591"/>
              <a:gd name="connsiteX12-375" fmla="*/ 32832 w 560550"/>
              <a:gd name="connsiteY12-376" fmla="*/ 492314 h 493591"/>
              <a:gd name="connsiteX13-377" fmla="*/ 3210 w 560550"/>
              <a:gd name="connsiteY13-378" fmla="*/ 479408 h 493591"/>
              <a:gd name="connsiteX14-379" fmla="*/ 2740 w 560550"/>
              <a:gd name="connsiteY14-380" fmla="*/ 478849 h 493591"/>
              <a:gd name="connsiteX15-381" fmla="*/ 6844 w 560550"/>
              <a:gd name="connsiteY15-382" fmla="*/ 447301 h 493591"/>
              <a:gd name="connsiteX16-383" fmla="*/ 23102 w 560550"/>
              <a:gd name="connsiteY16-384" fmla="*/ 420834 h 493591"/>
              <a:gd name="connsiteX17-385" fmla="*/ 149231 w 560550"/>
              <a:gd name="connsiteY17-386" fmla="*/ 228009 h 493591"/>
              <a:gd name="connsiteX18-387" fmla="*/ 251731 w 560550"/>
              <a:gd name="connsiteY18-388" fmla="*/ 26070 h 493591"/>
              <a:gd name="connsiteX19-389" fmla="*/ 255383 w 560550"/>
              <a:gd name="connsiteY19-390" fmla="*/ 19328 h 493591"/>
              <a:gd name="connsiteX20-391" fmla="*/ 281371 w 560550"/>
              <a:gd name="connsiteY20-392" fmla="*/ 127 h 493591"/>
              <a:gd name="connsiteX21-393" fmla="*/ 282090 w 560550"/>
              <a:gd name="connsiteY21-394" fmla="*/ 0 h 493591"/>
              <a:gd name="connsiteX0-395" fmla="*/ 282090 w 560550"/>
              <a:gd name="connsiteY0-396" fmla="*/ 0 h 493591"/>
              <a:gd name="connsiteX1-397" fmla="*/ 307359 w 560550"/>
              <a:gd name="connsiteY1-398" fmla="*/ 19328 h 493591"/>
              <a:gd name="connsiteX2-399" fmla="*/ 322151 w 560550"/>
              <a:gd name="connsiteY2-400" fmla="*/ 46641 h 493591"/>
              <a:gd name="connsiteX3-401" fmla="*/ 426075 w 560550"/>
              <a:gd name="connsiteY3-402" fmla="*/ 252279 h 493591"/>
              <a:gd name="connsiteX4-403" fmla="*/ 549713 w 560550"/>
              <a:gd name="connsiteY4-404" fmla="*/ 442022 h 493591"/>
              <a:gd name="connsiteX5-405" fmla="*/ 553726 w 560550"/>
              <a:gd name="connsiteY5-406" fmla="*/ 448555 h 493591"/>
              <a:gd name="connsiteX6-407" fmla="*/ 557360 w 560550"/>
              <a:gd name="connsiteY6-408" fmla="*/ 480662 h 493591"/>
              <a:gd name="connsiteX7-409" fmla="*/ 557111 w 560550"/>
              <a:gd name="connsiteY7-410" fmla="*/ 481348 h 493591"/>
              <a:gd name="connsiteX8-411" fmla="*/ 527738 w 560550"/>
              <a:gd name="connsiteY8-412" fmla="*/ 493568 h 493591"/>
              <a:gd name="connsiteX9-413" fmla="*/ 496688 w 560550"/>
              <a:gd name="connsiteY9-414" fmla="*/ 492722 h 493591"/>
              <a:gd name="connsiteX10-415" fmla="*/ 266629 w 560550"/>
              <a:gd name="connsiteY10-416" fmla="*/ 479903 h 493591"/>
              <a:gd name="connsiteX11-417" fmla="*/ 40497 w 560550"/>
              <a:gd name="connsiteY11-418" fmla="*/ 492105 h 493591"/>
              <a:gd name="connsiteX12-419" fmla="*/ 32832 w 560550"/>
              <a:gd name="connsiteY12-420" fmla="*/ 492314 h 493591"/>
              <a:gd name="connsiteX13-421" fmla="*/ 3210 w 560550"/>
              <a:gd name="connsiteY13-422" fmla="*/ 479408 h 493591"/>
              <a:gd name="connsiteX14-423" fmla="*/ 2740 w 560550"/>
              <a:gd name="connsiteY14-424" fmla="*/ 478849 h 493591"/>
              <a:gd name="connsiteX15-425" fmla="*/ 6844 w 560550"/>
              <a:gd name="connsiteY15-426" fmla="*/ 447301 h 493591"/>
              <a:gd name="connsiteX16-427" fmla="*/ 23102 w 560550"/>
              <a:gd name="connsiteY16-428" fmla="*/ 420834 h 493591"/>
              <a:gd name="connsiteX17-429" fmla="*/ 149231 w 560550"/>
              <a:gd name="connsiteY17-430" fmla="*/ 228009 h 493591"/>
              <a:gd name="connsiteX18-431" fmla="*/ 251731 w 560550"/>
              <a:gd name="connsiteY18-432" fmla="*/ 26070 h 493591"/>
              <a:gd name="connsiteX19-433" fmla="*/ 255383 w 560550"/>
              <a:gd name="connsiteY19-434" fmla="*/ 19328 h 493591"/>
              <a:gd name="connsiteX20-435" fmla="*/ 281371 w 560550"/>
              <a:gd name="connsiteY20-436" fmla="*/ 127 h 493591"/>
              <a:gd name="connsiteX21-437" fmla="*/ 282090 w 560550"/>
              <a:gd name="connsiteY21-438" fmla="*/ 0 h 493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560550" h="493591">
                <a:moveTo>
                  <a:pt x="282090" y="0"/>
                </a:moveTo>
                <a:cubicBezTo>
                  <a:pt x="291235" y="0"/>
                  <a:pt x="300381" y="6443"/>
                  <a:pt x="307359" y="19328"/>
                </a:cubicBezTo>
                <a:lnTo>
                  <a:pt x="322151" y="46641"/>
                </a:lnTo>
                <a:cubicBezTo>
                  <a:pt x="341937" y="85466"/>
                  <a:pt x="388148" y="186382"/>
                  <a:pt x="426075" y="252279"/>
                </a:cubicBezTo>
                <a:cubicBezTo>
                  <a:pt x="464002" y="318176"/>
                  <a:pt x="528438" y="409309"/>
                  <a:pt x="549713" y="442022"/>
                </a:cubicBezTo>
                <a:lnTo>
                  <a:pt x="553726" y="448555"/>
                </a:lnTo>
                <a:cubicBezTo>
                  <a:pt x="561598" y="461368"/>
                  <a:pt x="562451" y="472766"/>
                  <a:pt x="557360" y="480662"/>
                </a:cubicBezTo>
                <a:cubicBezTo>
                  <a:pt x="557347" y="480929"/>
                  <a:pt x="557231" y="481140"/>
                  <a:pt x="557111" y="481348"/>
                </a:cubicBezTo>
                <a:cubicBezTo>
                  <a:pt x="552538" y="489268"/>
                  <a:pt x="542386" y="493968"/>
                  <a:pt x="527738" y="493568"/>
                </a:cubicBezTo>
                <a:lnTo>
                  <a:pt x="496688" y="492722"/>
                </a:lnTo>
                <a:cubicBezTo>
                  <a:pt x="453170" y="490445"/>
                  <a:pt x="342661" y="480006"/>
                  <a:pt x="266629" y="479903"/>
                </a:cubicBezTo>
                <a:cubicBezTo>
                  <a:pt x="190597" y="479800"/>
                  <a:pt x="79463" y="490037"/>
                  <a:pt x="40497" y="492105"/>
                </a:cubicBezTo>
                <a:lnTo>
                  <a:pt x="32832" y="492314"/>
                </a:lnTo>
                <a:cubicBezTo>
                  <a:pt x="17800" y="492724"/>
                  <a:pt x="7502" y="487764"/>
                  <a:pt x="3210" y="479408"/>
                </a:cubicBezTo>
                <a:cubicBezTo>
                  <a:pt x="2985" y="479262"/>
                  <a:pt x="2860" y="479056"/>
                  <a:pt x="2740" y="478849"/>
                </a:cubicBezTo>
                <a:cubicBezTo>
                  <a:pt x="-1833" y="470928"/>
                  <a:pt x="-826" y="459787"/>
                  <a:pt x="6844" y="447301"/>
                </a:cubicBezTo>
                <a:lnTo>
                  <a:pt x="23102" y="420834"/>
                </a:lnTo>
                <a:cubicBezTo>
                  <a:pt x="46833" y="384285"/>
                  <a:pt x="111126" y="293803"/>
                  <a:pt x="149231" y="228009"/>
                </a:cubicBezTo>
                <a:cubicBezTo>
                  <a:pt x="187336" y="162215"/>
                  <a:pt x="234039" y="60850"/>
                  <a:pt x="251731" y="26070"/>
                </a:cubicBezTo>
                <a:lnTo>
                  <a:pt x="255383" y="19328"/>
                </a:lnTo>
                <a:cubicBezTo>
                  <a:pt x="262543" y="6104"/>
                  <a:pt x="271988" y="-334"/>
                  <a:pt x="281371" y="127"/>
                </a:cubicBezTo>
                <a:cubicBezTo>
                  <a:pt x="281609" y="5"/>
                  <a:pt x="281850" y="0"/>
                  <a:pt x="282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lnSpc>
                <a:spcPct val="120000"/>
              </a:lnSpc>
              <a:buFontTx/>
              <a:buNone/>
              <a:defRPr sz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lnSpc>
                <a:spcPct val="120000"/>
              </a:lnSpc>
              <a:buFontTx/>
              <a:buNone/>
              <a:defRPr sz="1200" noProof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lnSpc>
                <a:spcPct val="120000"/>
              </a:lnSpc>
              <a:buFontTx/>
              <a:buNone/>
              <a:defRPr sz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  <a:defRPr/>
            </a:pP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lnSpc>
          <a:spcPct val="120000"/>
        </a:lnSpc>
        <a:spcBef>
          <a:spcPct val="0"/>
        </a:spcBef>
        <a:spcAft>
          <a:spcPct val="0"/>
        </a:spcAft>
        <a:defRPr sz="3200" b="1" kern="1200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l" rtl="0" fontAlgn="base">
        <a:lnSpc>
          <a:spcPct val="120000"/>
        </a:lnSpc>
        <a:spcBef>
          <a:spcPct val="0"/>
        </a:spcBef>
        <a:spcAft>
          <a:spcPct val="0"/>
        </a:spcAft>
        <a:defRPr sz="3200" b="1">
          <a:solidFill>
            <a:srgbClr val="595959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684054" y="895367"/>
            <a:ext cx="6676572" cy="902363"/>
          </a:xfrm>
        </p:spPr>
        <p:txBody>
          <a:bodyPr>
            <a:normAutofit fontScale="90000"/>
          </a:bodyPr>
          <a:p>
            <a:r>
              <a:rPr lang="zh-CN" altLang="zh-CN">
                <a:solidFill>
                  <a:schemeClr val="tx1"/>
                </a:solidFill>
              </a:rPr>
              <a:t>湘村老家 最忆怀化</a:t>
            </a:r>
            <a:endParaRPr lang="zh-CN" altLang="zh-CN">
              <a:solidFill>
                <a:schemeClr val="tx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8954" y="1868488"/>
            <a:ext cx="6676572" cy="590550"/>
          </a:xfrm>
        </p:spPr>
        <p:txBody>
          <a:bodyPr>
            <a:normAutofit lnSpcReduction="20000"/>
          </a:bodyPr>
          <a:p>
            <a:r>
              <a:rPr lang="en-US" altLang="zh-CN">
                <a:solidFill>
                  <a:schemeClr val="tx1"/>
                </a:solidFill>
              </a:rPr>
              <a:t>          </a:t>
            </a:r>
            <a:r>
              <a:rPr lang="en-US" altLang="zh-CN" sz="3200">
                <a:solidFill>
                  <a:schemeClr val="tx1"/>
                </a:solidFill>
              </a:rPr>
              <a:t> ——</a:t>
            </a:r>
            <a:r>
              <a:rPr lang="zh-CN" altLang="en-US" sz="3200">
                <a:solidFill>
                  <a:schemeClr val="tx1"/>
                </a:solidFill>
              </a:rPr>
              <a:t>六大特色旅游主题产品</a:t>
            </a:r>
            <a:endParaRPr lang="zh-CN" altLang="en-US" sz="32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705" y="2459355"/>
            <a:ext cx="7769225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6115" y="880110"/>
            <a:ext cx="10687685" cy="1142365"/>
          </a:xfrm>
        </p:spPr>
        <p:txBody>
          <a:bodyPr>
            <a:noAutofit/>
          </a:bodyPr>
          <a:p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如今，“怀化人游怀化”已成为休闲度假的主流，人们在乡村游、周边游的过程中，感受新时代“湘”村的生机勃勃。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260" y="2159000"/>
            <a:ext cx="7769225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7720" y="594995"/>
            <a:ext cx="10300970" cy="89027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</a:rPr>
              <a:t>产品一：</a:t>
            </a:r>
            <a:r>
              <a:rPr lang="zh-CN" altLang="en-US" sz="2400"/>
              <a:t>“</a:t>
            </a:r>
            <a:r>
              <a:rPr lang="zh-CN" altLang="en-US" sz="2400">
                <a:solidFill>
                  <a:schemeClr val="tx1"/>
                </a:solidFill>
              </a:rPr>
              <a:t>湘村老家·最忆怀化”之穿岩山+枫香瑶寨+山背花瑶梯田两日游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022350" y="2012950"/>
            <a:ext cx="10300970" cy="725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D1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早指定地点集合，乘车前往——溆浦，游览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【穿岩山国家森林公园】、【雁鹅界】、【茶马古道景区】、【枫香瑶寨】、泡【空中瑶池】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，晚上参加特色的花瑶歌舞表演。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45515" y="1485265"/>
            <a:ext cx="10300970" cy="5276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600">
                <a:solidFill>
                  <a:srgbClr val="FF0000"/>
                </a:solidFill>
              </a:rPr>
              <a:t>产品亮点</a:t>
            </a:r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：走进溆浦穿岩山，畅游高山泳池，沉醉花瑶风情；初夏时节，雪峰山麓，赏古村梯田美景；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8210" y="2738755"/>
            <a:ext cx="7122795" cy="39960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935" y="781050"/>
            <a:ext cx="9753600" cy="1022350"/>
          </a:xfrm>
        </p:spPr>
        <p:txBody>
          <a:bodyPr/>
          <a:p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D2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早餐后前往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【山背花瑶梯田】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初夏时节，雪峰山麓，古村梯田，星罗棋布，生机盎然。去溆浦山背花瑶梯田，参加“插秧节”，“手把青秧插满田”。中餐后返程，结束愉快的瑶乡之旅。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0415" y="1766570"/>
            <a:ext cx="8183245" cy="45827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4410" y="715011"/>
            <a:ext cx="9774555" cy="51816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产品二：“湘村老家·最忆怀化”之醉美侗乡+万佛山两日游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94410" y="1342390"/>
            <a:ext cx="9203690" cy="5276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600">
                <a:solidFill>
                  <a:srgbClr val="FF0000"/>
                </a:solidFill>
              </a:rPr>
              <a:t>产品亮点</a:t>
            </a:r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：五溪大地，民族风情，多彩迷人，通道百里侗乡，体验多彩的侗族风情。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994410" y="1870075"/>
            <a:ext cx="10300970" cy="725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D1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早上指定时间地点集合，前往通道，参观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【芋头侗寨】、【皇都侗文化村】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、观看少数民族原生态侗歌表演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《侗听·皇都》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。晚餐品尝侗族特色宴席-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【合拢宴】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2780" y="2590165"/>
            <a:ext cx="7250430" cy="41611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094105" y="1044575"/>
            <a:ext cx="9753600" cy="1022350"/>
          </a:xfrm>
        </p:spPr>
        <p:txBody>
          <a:bodyPr/>
          <a:p>
            <a:r>
              <a:rPr lang="en-US" altLang="zh-CN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D2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早餐后，车赴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【万佛山地质博物馆】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，是我国乃至世界范围内发现的品相较为罕见的特大型丹霞地貌群，这里"万座丹峰拥翠环"，融峰、林、洞、水于一体，集雄、险、峻、秀于一身，一步一景，被誉为"绿色万里长城"。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中餐后返程，结束愉快的侗乡之旅。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735" y="2240915"/>
            <a:ext cx="9665970" cy="36455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6795" y="605156"/>
            <a:ext cx="9774555" cy="51816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产品三：“湘村老家·最忆怀化”之冠乐贝庄园+受降坊+飞虎队一日游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94410" y="1233170"/>
            <a:ext cx="9203690" cy="1250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600">
                <a:solidFill>
                  <a:srgbClr val="FF0000"/>
                </a:solidFill>
              </a:rPr>
              <a:t>产品亮点</a:t>
            </a:r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：【和平之都】--一座取得中国抗战胜利的军事、文化古城【芷江受降旧址和纪念馆】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【飞虎队纪念馆】--是中国国内唯一一家全面反映“飞虎队”援华抗战的史绩性陈列馆。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【冠乐贝庄园】--占地面积218亩，先后投资数千万，湖南省五星级乡村旅游景区，打卡网红地，相约冠乐贝，赏花、拍照、游园，一次身心放松之旅。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026795" y="2483485"/>
            <a:ext cx="10300970" cy="725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早上指定时间地点集合，乘坐空调旅游大巴车前往抗战名城—芷江。参观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【飞虎队纪念馆】、【中国人民抗日战争胜利受降纪念馆】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（含景区内讲解费）、用完中餐后游览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【冠乐贝主题庄园】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4420" y="3291205"/>
            <a:ext cx="5173345" cy="3289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5" y="3291205"/>
            <a:ext cx="4735830" cy="32886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6935" y="682625"/>
            <a:ext cx="10059670" cy="51816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产品四：“湘村老家·最忆怀化”之洪江古商城+嵩云山+茅头园村一日游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94410" y="1342390"/>
            <a:ext cx="9203690" cy="648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600">
                <a:solidFill>
                  <a:srgbClr val="FF0000"/>
                </a:solidFill>
              </a:rPr>
              <a:t>产品亮点</a:t>
            </a:r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：走进“湘”村新时代，感受产业兴、乡村美、百姓富。前往洪江区茅头园村，一家一户皆新貌，文明乡风、良好家风、淳朴民风，展现乡村文明新风尚。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994410" y="2078355"/>
            <a:ext cx="10300970" cy="167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早上指定时间地点集合，乘车前往洪江，游览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【嵩云山森林公园】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，后游览海内外享有“中国第一古商城”之美誉的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【洪江古商城】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（游览时间不少于2小时），穿行在窨子木屋群中，感受这座横贯历史大漠、 千年风雨沧桑的古城；聆听这座用完整商业语言诠释着生存命运的古城。中餐后前往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【茅头园村】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，进入村中，青砖白瓦的徽式建筑整齐划一，在绿树掩映下，宛如一幅清秀的水墨画。后返程，结束愉快的休闲之旅。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755" y="3883025"/>
            <a:ext cx="5022850" cy="2806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60" y="3878580"/>
            <a:ext cx="4215765" cy="28105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390" y="759461"/>
            <a:ext cx="9774555" cy="51816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产品五：“湘村老家·最忆怀化”之黔阳古城+荆坪古村一日游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94410" y="1342390"/>
            <a:ext cx="10235565" cy="12731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600">
                <a:solidFill>
                  <a:srgbClr val="FF0000"/>
                </a:solidFill>
              </a:rPr>
              <a:t>产品亮点</a:t>
            </a:r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：【黔阳古城】--它是全国保存最为完好的明清古城之一，古城三面环水，是湘楚苗地边陲重镇，素有"滇黔门户"和"湘西第一古镇"之称。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【荆坪古村】--是知名的怀化古村，古文化村历史悠久，文化底蕴深厚，清朝乾隆皇帝的启蒙老师潘仕权的故里。</a:t>
            </a:r>
            <a:endParaRPr lang="zh-CN" altLang="en-US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994410" y="2479675"/>
            <a:ext cx="10486390" cy="167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早上指定时间地点集合，乘坐空调旅游大巴车前往抗战名城—洪江市。游览比凤凰古城早将近千年、央视红剧《恰同学少年》外景拍摄地之一、唐朝著名诗人—王昌龄宴请宾客而闻名的“楚南上游第一胜迹”—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【黔阳古城景区】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，参观被誉为“楚南上游第一胜迹”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【芙蓉楼】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；下午赴游览人文历史悠久、古风古韵的千年古村--</a:t>
            </a:r>
            <a:r>
              <a:rPr lang="zh-CN" altLang="en-US" sz="18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【荆坪古村】</a:t>
            </a:r>
            <a:r>
              <a:rPr lang="zh-CN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，参观气势宏伟极其神圣的潘氏宗祠、清代乾隆皇帝的老师潘仕权故居，后返回怀化，结束行程。</a:t>
            </a:r>
            <a:endParaRPr lang="zh-CN" altLang="en-US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4410" y="4157980"/>
            <a:ext cx="4846955" cy="2689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6241415" y="4154170"/>
            <a:ext cx="4826635" cy="26943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6935" y="749301"/>
            <a:ext cx="9774555" cy="51816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产品六：“湘村老家·最忆怀化”之怀化大峡谷一日游</a:t>
            </a: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6935" y="1515745"/>
            <a:ext cx="10515600" cy="1558290"/>
          </a:xfrm>
        </p:spPr>
        <p:txBody>
          <a:bodyPr>
            <a:normAutofit/>
          </a:bodyPr>
          <a:p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指定时间和地点集合前往“鹤城小西藏”黄岩，游览</a:t>
            </a:r>
            <a:r>
              <a:rPr lang="zh-CN" altLang="en-US" sz="1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【怀化大峡谷景区】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（游览时间不低于4小时），游走在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【玻璃栈道】【悬崖栈道】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，一路上可以看到远山开阔，雾霭茫茫。挑站湖南首个玻璃观景台---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【天空之眼】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，是建在悬崖峭壁上的玻璃观景平台，它全长88米，悬空高度488m，从悬崖优雅地延伸。体验</a:t>
            </a:r>
            <a:r>
              <a:rPr lang="zh-CN" altLang="en-US" sz="1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【玻璃水滑道】、【高空滑索】、【飞拉达】、【钟鼓洞】、【滑草】</a:t>
            </a:r>
            <a:r>
              <a:rPr lang="zh-CN" altLang="en-US" sz="1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等项目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" y="2966085"/>
            <a:ext cx="6591300" cy="3705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5" y="2966720"/>
            <a:ext cx="4327525" cy="37045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"/>
  <p:tag name="KSO_WM_UNIT_TYPE" val="m_h_i"/>
  <p:tag name="KSO_WM_UNIT_INDEX" val="1_4_2"/>
  <p:tag name="KSO_WM_UNIT_ID" val="custom1_5*m_h_i*1_4_2"/>
  <p:tag name="KSO_WM_UNIT_LAYERLEVEL" val="1_1_1"/>
  <p:tag name="KSO_WM_DIAGRAM_GROUP_CODE" val="m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"/>
  <p:tag name="KSO_WM_UNIT_TYPE" val="m_h_i"/>
  <p:tag name="KSO_WM_UNIT_INDEX" val="1_1_2"/>
  <p:tag name="KSO_WM_UNIT_ID" val="custom1_5*m_h_i*1_1_2"/>
  <p:tag name="KSO_WM_UNIT_LAYERLEVEL" val="1_1_1"/>
  <p:tag name="KSO_WM_DIAGRAM_GROUP_CODE" val="m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ID" val="custom1_3*i*5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5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45.xml><?xml version="1.0" encoding="utf-8"?>
<p:tagLst xmlns:p="http://schemas.openxmlformats.org/presentationml/2006/main">
  <p:tag name="KSO_WM_TAG_VERSION" val="1.0"/>
  <p:tag name="KSO_WM_TEMPLATE_CATEGORY" val="custom"/>
  <p:tag name="KSO_WM_TEMPLATE_INDEX" val="1"/>
</p:tagLst>
</file>

<file path=ppt/tags/tag46.xml><?xml version="1.0" encoding="utf-8"?>
<p:tagLst xmlns:p="http://schemas.openxmlformats.org/presentationml/2006/main">
  <p:tag name="KSO_WM_TAG_VERSION" val="1.0"/>
  <p:tag name="KSO_WM_TEMPLATE_CATEGORY" val="custom"/>
  <p:tag name="KSO_WM_TEMPLATE_INDEX" val="1"/>
</p:tagLst>
</file>

<file path=ppt/tags/tag47.xml><?xml version="1.0" encoding="utf-8"?>
<p:tagLst xmlns:p="http://schemas.openxmlformats.org/presentationml/2006/main">
  <p:tag name="KSO_WM_TEMPLATE_CATEGORY" val="custom"/>
  <p:tag name="KSO_WM_TEMPLATE_INDEX" val="1"/>
  <p:tag name="KSO_WM_TAG_VERSION" val="1.0"/>
  <p:tag name="KSO_WM_BEAUTIFY_FLAG" val="#wm#"/>
  <p:tag name="KSO_WM_TEMPLATE_THUMBS_INDEX" val="1、3、4、5、7、9、11、12、15、19、21、24、25、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ID" val="custom1_3*i*6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6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ID" val="custom1_3*i*7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7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ID" val="custom1_3*i*2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2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ID" val="custom1_3*i*3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3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ID" val="custom1_3*i*4"/>
  <p:tag name="KSO_WM_TEMPLATE_CATEGORY" val="custom"/>
  <p:tag name="KSO_WM_TEMPLATE_INDEX" val="1"/>
  <p:tag name="KSO_WM_UNIT_HIGHLIGHT" val="0"/>
  <p:tag name="KSO_WM_UNIT_COMPATIBLE" val="0"/>
  <p:tag name="KSO_WM_UNIT_LAYERLEVEL" val="1"/>
  <p:tag name="KSO_WM_DIAGRAM_GROUP_CODE" val="p1-1"/>
  <p:tag name="KSO_WM_UNIT_TYPE" val="i"/>
  <p:tag name="KSO_WM_UNIT_INDEX" val="4"/>
</p:tagLst>
</file>

<file path=ppt/theme/theme1.xml><?xml version="1.0" encoding="utf-8"?>
<a:theme xmlns:a="http://schemas.openxmlformats.org/drawingml/2006/main" name="team report">
  <a:themeElements>
    <a:clrScheme name="自定义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D7B5C6"/>
      </a:accent3>
      <a:accent4>
        <a:srgbClr val="BCBCBC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WPS 演示</Application>
  <PresentationFormat>宽屏</PresentationFormat>
  <Paragraphs>47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Arial Unicode MS</vt:lpstr>
      <vt:lpstr>微软雅黑</vt:lpstr>
      <vt:lpstr>Calibri</vt:lpstr>
      <vt:lpstr>黑体</vt:lpstr>
      <vt:lpstr>仿宋</vt:lpstr>
      <vt:lpstr>team report</vt:lpstr>
      <vt:lpstr>PowerPoint 演示文稿</vt:lpstr>
      <vt:lpstr>推介一：“湘村老家·最忆怀化”之穿岩山+枫香瑶寨+山背花瑶梯田两日游</vt:lpstr>
      <vt:lpstr>PowerPoint 演示文稿</vt:lpstr>
      <vt:lpstr>PowerPoint 演示文稿</vt:lpstr>
      <vt:lpstr>D2：早餐后前往【山背花瑶梯田】，初夏时节，雪峰山麓，古村梯田，星罗棋布，生机盎然。去溆浦山背花瑶梯田，参加“插秧节”，“手把青秧插满田”。中餐后返程，结束愉快的瑶乡之旅。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8</cp:revision>
  <dcterms:created xsi:type="dcterms:W3CDTF">2022-05-30T06:57:11Z</dcterms:created>
  <dcterms:modified xsi:type="dcterms:W3CDTF">2022-05-30T07:13:49Z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