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48"/>
  </p:notesMasterIdLst>
  <p:sldIdLst>
    <p:sldId id="1730" r:id="rId5"/>
    <p:sldId id="2200" r:id="rId6"/>
    <p:sldId id="2199" r:id="rId7"/>
    <p:sldId id="2071" r:id="rId8"/>
    <p:sldId id="2178" r:id="rId9"/>
    <p:sldId id="2198" r:id="rId10"/>
    <p:sldId id="2192" r:id="rId11"/>
    <p:sldId id="2179" r:id="rId12"/>
    <p:sldId id="2180" r:id="rId13"/>
    <p:sldId id="2187" r:id="rId14"/>
    <p:sldId id="2185" r:id="rId15"/>
    <p:sldId id="2188" r:id="rId16"/>
    <p:sldId id="2189" r:id="rId17"/>
    <p:sldId id="2190" r:id="rId18"/>
    <p:sldId id="2191" r:id="rId19"/>
    <p:sldId id="2186" r:id="rId20"/>
    <p:sldId id="1985" r:id="rId21"/>
    <p:sldId id="1370" r:id="rId22"/>
    <p:sldId id="2008" r:id="rId23"/>
    <p:sldId id="2007" r:id="rId24"/>
    <p:sldId id="2011" r:id="rId25"/>
    <p:sldId id="1378" r:id="rId26"/>
    <p:sldId id="2194" r:id="rId27"/>
    <p:sldId id="2218" r:id="rId28"/>
    <p:sldId id="2202" r:id="rId29"/>
    <p:sldId id="2215" r:id="rId30"/>
    <p:sldId id="2216" r:id="rId31"/>
    <p:sldId id="2211" r:id="rId32"/>
    <p:sldId id="2212" r:id="rId33"/>
    <p:sldId id="2201" r:id="rId34"/>
    <p:sldId id="2219" r:id="rId35"/>
    <p:sldId id="2193" r:id="rId36"/>
    <p:sldId id="2197" r:id="rId37"/>
    <p:sldId id="2203" r:id="rId38"/>
    <p:sldId id="2213" r:id="rId39"/>
    <p:sldId id="2217" r:id="rId40"/>
    <p:sldId id="2214" r:id="rId41"/>
    <p:sldId id="2205" r:id="rId42"/>
    <p:sldId id="2209" r:id="rId43"/>
    <p:sldId id="2210" r:id="rId44"/>
    <p:sldId id="1383" r:id="rId45"/>
    <p:sldId id="1127" r:id="rId46"/>
    <p:sldId id="2220" r:id="rId4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6">
          <p15:clr>
            <a:srgbClr val="A4A3A4"/>
          </p15:clr>
        </p15:guide>
        <p15:guide id="2" pos="318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54545"/>
    <a:srgbClr val="060707"/>
    <a:srgbClr val="F0BBA8"/>
    <a:srgbClr val="FF0066"/>
    <a:srgbClr val="FF3300"/>
    <a:srgbClr val="DBFFFF"/>
    <a:srgbClr val="000099"/>
    <a:srgbClr val="0033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032" y="58"/>
      </p:cViewPr>
      <p:guideLst>
        <p:guide orient="horz" pos="2366"/>
        <p:guide pos="31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D409F6-41E5-4084-8482-7A6521D630D5}" type="doc">
      <dgm:prSet loTypeId="urn:microsoft.com/office/officeart/2005/8/layout/hProcess4#1" loCatId="process" qsTypeId="urn:microsoft.com/office/officeart/2005/8/quickstyle/3d2#8" qsCatId="3D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59943613-BA86-4F2A-BCEA-C70A2F1F620C}">
      <dgm:prSet phldrT="[文本]"/>
      <dgm:spPr/>
      <dgm:t>
        <a:bodyPr/>
        <a:lstStyle/>
        <a:p>
          <a:r>
            <a:rPr lang="zh-CN" altLang="en-US" dirty="0"/>
            <a:t>识记</a:t>
          </a:r>
        </a:p>
      </dgm:t>
    </dgm:pt>
    <dgm:pt modelId="{E1248115-D8CB-49B6-A86A-267C4CE52684}" type="parTrans" cxnId="{87BAB2A6-C5CB-4F81-8A98-4DB53B96BF09}">
      <dgm:prSet/>
      <dgm:spPr/>
      <dgm:t>
        <a:bodyPr/>
        <a:lstStyle/>
        <a:p>
          <a:endParaRPr lang="zh-CN" altLang="en-US"/>
        </a:p>
      </dgm:t>
    </dgm:pt>
    <dgm:pt modelId="{764D135E-347A-41C3-A7D4-2289CE5B1F37}" type="sibTrans" cxnId="{87BAB2A6-C5CB-4F81-8A98-4DB53B96BF09}">
      <dgm:prSet/>
      <dgm:spPr/>
      <dgm:t>
        <a:bodyPr/>
        <a:lstStyle/>
        <a:p>
          <a:endParaRPr lang="zh-CN" altLang="en-US"/>
        </a:p>
      </dgm:t>
    </dgm:pt>
    <dgm:pt modelId="{9A0DE868-3604-4722-8F8E-6EAE85F50CC4}">
      <dgm:prSet phldrT="[文本]"/>
      <dgm:spPr/>
      <dgm:t>
        <a:bodyPr/>
        <a:lstStyle/>
        <a:p>
          <a:r>
            <a:rPr lang="zh-CN" altLang="en-US" dirty="0">
              <a:latin typeface="华文新魏" panose="02010800040101010101" pitchFamily="2" charset="-122"/>
              <a:ea typeface="华文新魏" panose="02010800040101010101" pitchFamily="2" charset="-122"/>
            </a:rPr>
            <a:t>外界信息输入大脑进行编码</a:t>
          </a:r>
        </a:p>
      </dgm:t>
    </dgm:pt>
    <dgm:pt modelId="{B4C25241-6511-45ED-9B53-C7BB695F9DB1}" type="parTrans" cxnId="{6FAEAF83-5594-4B31-BA0F-9029349EA89B}">
      <dgm:prSet/>
      <dgm:spPr/>
      <dgm:t>
        <a:bodyPr/>
        <a:lstStyle/>
        <a:p>
          <a:endParaRPr lang="zh-CN" altLang="en-US"/>
        </a:p>
      </dgm:t>
    </dgm:pt>
    <dgm:pt modelId="{7288066E-1B55-40B0-9FA3-20522A6566D1}" type="sibTrans" cxnId="{6FAEAF83-5594-4B31-BA0F-9029349EA89B}">
      <dgm:prSet/>
      <dgm:spPr/>
      <dgm:t>
        <a:bodyPr/>
        <a:lstStyle/>
        <a:p>
          <a:endParaRPr lang="zh-CN" altLang="en-US"/>
        </a:p>
      </dgm:t>
    </dgm:pt>
    <dgm:pt modelId="{7EFA2681-6F3B-45B8-8D85-435708B873E3}">
      <dgm:prSet phldrT="[文本]"/>
      <dgm:spPr/>
      <dgm:t>
        <a:bodyPr/>
        <a:lstStyle/>
        <a:p>
          <a:r>
            <a:rPr lang="zh-CN" altLang="en-US" dirty="0"/>
            <a:t>保持</a:t>
          </a:r>
        </a:p>
      </dgm:t>
    </dgm:pt>
    <dgm:pt modelId="{16973BBC-811A-4541-AD51-C24268CB28C2}" type="parTrans" cxnId="{257BB9B7-5EF4-4844-BC20-F95A21620137}">
      <dgm:prSet/>
      <dgm:spPr/>
      <dgm:t>
        <a:bodyPr/>
        <a:lstStyle/>
        <a:p>
          <a:endParaRPr lang="zh-CN" altLang="en-US"/>
        </a:p>
      </dgm:t>
    </dgm:pt>
    <dgm:pt modelId="{8AD8D10D-BF9A-4CC8-8B58-29D54CC0F87D}" type="sibTrans" cxnId="{257BB9B7-5EF4-4844-BC20-F95A21620137}">
      <dgm:prSet/>
      <dgm:spPr/>
      <dgm:t>
        <a:bodyPr/>
        <a:lstStyle/>
        <a:p>
          <a:endParaRPr lang="zh-CN" altLang="en-US"/>
        </a:p>
      </dgm:t>
    </dgm:pt>
    <dgm:pt modelId="{CADBC21A-5643-401F-8918-DC0439167AAA}">
      <dgm:prSet phldrT="[文本]"/>
      <dgm:spPr/>
      <dgm:t>
        <a:bodyPr/>
        <a:lstStyle/>
        <a:p>
          <a:r>
            <a:rPr lang="zh-CN" altLang="en-US" dirty="0">
              <a:latin typeface="华文新魏" panose="02010800040101010101" pitchFamily="2" charset="-122"/>
              <a:ea typeface="华文新魏" panose="02010800040101010101" pitchFamily="2" charset="-122"/>
            </a:rPr>
            <a:t>把输入的信息牢固地储存在脑子里</a:t>
          </a:r>
        </a:p>
      </dgm:t>
    </dgm:pt>
    <dgm:pt modelId="{297FA073-5490-4264-ACC4-2AF8C99401E3}" type="parTrans" cxnId="{DE75A002-C72E-4F2F-9102-A24D1F90959B}">
      <dgm:prSet/>
      <dgm:spPr/>
      <dgm:t>
        <a:bodyPr/>
        <a:lstStyle/>
        <a:p>
          <a:endParaRPr lang="zh-CN" altLang="en-US"/>
        </a:p>
      </dgm:t>
    </dgm:pt>
    <dgm:pt modelId="{2208169D-9F4C-496B-B409-85D4DFC85ADF}" type="sibTrans" cxnId="{DE75A002-C72E-4F2F-9102-A24D1F90959B}">
      <dgm:prSet/>
      <dgm:spPr/>
      <dgm:t>
        <a:bodyPr/>
        <a:lstStyle/>
        <a:p>
          <a:endParaRPr lang="zh-CN" altLang="en-US"/>
        </a:p>
      </dgm:t>
    </dgm:pt>
    <dgm:pt modelId="{D4E20A0B-8FD6-4712-B83E-CE580605FD30}">
      <dgm:prSet phldrT="[文本]"/>
      <dgm:spPr/>
      <dgm:t>
        <a:bodyPr/>
        <a:lstStyle/>
        <a:p>
          <a:r>
            <a:rPr lang="zh-CN" altLang="en-US" dirty="0"/>
            <a:t>再认</a:t>
          </a:r>
          <a:r>
            <a:rPr lang="en-US" altLang="zh-CN" dirty="0"/>
            <a:t>/</a:t>
          </a:r>
          <a:r>
            <a:rPr lang="zh-CN" altLang="en-US" dirty="0"/>
            <a:t>再现</a:t>
          </a:r>
        </a:p>
      </dgm:t>
    </dgm:pt>
    <dgm:pt modelId="{88A326E3-2E7E-49C5-916C-44FA4B9EEE52}" type="parTrans" cxnId="{339C7259-ECA3-4323-9E95-48DAD24A7217}">
      <dgm:prSet/>
      <dgm:spPr/>
      <dgm:t>
        <a:bodyPr/>
        <a:lstStyle/>
        <a:p>
          <a:endParaRPr lang="zh-CN" altLang="en-US"/>
        </a:p>
      </dgm:t>
    </dgm:pt>
    <dgm:pt modelId="{C865E33F-E213-4DB4-8815-A0FFF8A90698}" type="sibTrans" cxnId="{339C7259-ECA3-4323-9E95-48DAD24A7217}">
      <dgm:prSet/>
      <dgm:spPr/>
      <dgm:t>
        <a:bodyPr/>
        <a:lstStyle/>
        <a:p>
          <a:endParaRPr lang="zh-CN" altLang="en-US"/>
        </a:p>
      </dgm:t>
    </dgm:pt>
    <dgm:pt modelId="{C75B81B2-DB7B-4C0C-B0D0-0AE1936FDF40}">
      <dgm:prSet phldrT="[文本]"/>
      <dgm:spPr/>
      <dgm:t>
        <a:bodyPr/>
        <a:lstStyle/>
        <a:p>
          <a:r>
            <a:rPr lang="zh-CN" altLang="en-US" dirty="0">
              <a:latin typeface="华文新魏" panose="02010800040101010101" pitchFamily="2" charset="-122"/>
              <a:ea typeface="华文新魏" panose="02010800040101010101" pitchFamily="2" charset="-122"/>
            </a:rPr>
            <a:t>提取信息的过程</a:t>
          </a:r>
        </a:p>
      </dgm:t>
    </dgm:pt>
    <dgm:pt modelId="{F8C5D334-8CC9-4A1F-B544-5E44DD0E5250}" type="parTrans" cxnId="{46327BB3-F3F8-4446-B43A-7109E26EC216}">
      <dgm:prSet/>
      <dgm:spPr/>
      <dgm:t>
        <a:bodyPr/>
        <a:lstStyle/>
        <a:p>
          <a:endParaRPr lang="zh-CN" altLang="en-US"/>
        </a:p>
      </dgm:t>
    </dgm:pt>
    <dgm:pt modelId="{6EF81243-2E0B-45F3-8602-C0676EA77BDA}" type="sibTrans" cxnId="{46327BB3-F3F8-4446-B43A-7109E26EC216}">
      <dgm:prSet/>
      <dgm:spPr/>
      <dgm:t>
        <a:bodyPr/>
        <a:lstStyle/>
        <a:p>
          <a:endParaRPr lang="zh-CN" altLang="en-US"/>
        </a:p>
      </dgm:t>
    </dgm:pt>
    <dgm:pt modelId="{04CE360D-B869-49AF-AF0B-E5C7F19CDB3A}" type="pres">
      <dgm:prSet presAssocID="{70D409F6-41E5-4084-8482-7A6521D630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D7E2972-DED5-47C1-BA24-D303250A12BE}" type="pres">
      <dgm:prSet presAssocID="{70D409F6-41E5-4084-8482-7A6521D630D5}" presName="tSp" presStyleCnt="0"/>
      <dgm:spPr/>
    </dgm:pt>
    <dgm:pt modelId="{FC80F28C-4B12-4BD9-8F5A-FA2615E543C7}" type="pres">
      <dgm:prSet presAssocID="{70D409F6-41E5-4084-8482-7A6521D630D5}" presName="bSp" presStyleCnt="0"/>
      <dgm:spPr/>
    </dgm:pt>
    <dgm:pt modelId="{147D2222-CCFA-4356-9DFE-62B6E858CF00}" type="pres">
      <dgm:prSet presAssocID="{70D409F6-41E5-4084-8482-7A6521D630D5}" presName="process" presStyleCnt="0"/>
      <dgm:spPr/>
    </dgm:pt>
    <dgm:pt modelId="{D13C6168-18EC-4796-8246-573D46C5B22F}" type="pres">
      <dgm:prSet presAssocID="{59943613-BA86-4F2A-BCEA-C70A2F1F620C}" presName="composite1" presStyleCnt="0"/>
      <dgm:spPr/>
    </dgm:pt>
    <dgm:pt modelId="{9D39045B-3E2B-4036-A204-A1950CC9FF35}" type="pres">
      <dgm:prSet presAssocID="{59943613-BA86-4F2A-BCEA-C70A2F1F620C}" presName="dummyNode1" presStyleLbl="node1" presStyleIdx="0" presStyleCnt="3"/>
      <dgm:spPr/>
    </dgm:pt>
    <dgm:pt modelId="{BAA76ADC-1EC2-4500-AECB-1900790A40BE}" type="pres">
      <dgm:prSet presAssocID="{59943613-BA86-4F2A-BCEA-C70A2F1F620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9377BD-8822-4A78-A89D-0342DC140590}" type="pres">
      <dgm:prSet presAssocID="{59943613-BA86-4F2A-BCEA-C70A2F1F620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5B490D-0CCA-47A3-8C8E-C08212624559}" type="pres">
      <dgm:prSet presAssocID="{59943613-BA86-4F2A-BCEA-C70A2F1F620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0DF681-EA9B-4334-A403-FEAF57CFB3FB}" type="pres">
      <dgm:prSet presAssocID="{59943613-BA86-4F2A-BCEA-C70A2F1F620C}" presName="connSite1" presStyleCnt="0"/>
      <dgm:spPr/>
    </dgm:pt>
    <dgm:pt modelId="{2FCEEEFD-1CDC-4F9A-875C-38D27185D2C6}" type="pres">
      <dgm:prSet presAssocID="{764D135E-347A-41C3-A7D4-2289CE5B1F37}" presName="Name9" presStyleLbl="sibTrans2D1" presStyleIdx="0" presStyleCnt="2"/>
      <dgm:spPr/>
      <dgm:t>
        <a:bodyPr/>
        <a:lstStyle/>
        <a:p>
          <a:endParaRPr lang="zh-CN" altLang="en-US"/>
        </a:p>
      </dgm:t>
    </dgm:pt>
    <dgm:pt modelId="{CE6BFD2C-21A5-48EA-9514-29752434F052}" type="pres">
      <dgm:prSet presAssocID="{7EFA2681-6F3B-45B8-8D85-435708B873E3}" presName="composite2" presStyleCnt="0"/>
      <dgm:spPr/>
    </dgm:pt>
    <dgm:pt modelId="{733241CF-6B27-46EB-B0BB-9A1DD21F42B2}" type="pres">
      <dgm:prSet presAssocID="{7EFA2681-6F3B-45B8-8D85-435708B873E3}" presName="dummyNode2" presStyleLbl="node1" presStyleIdx="0" presStyleCnt="3"/>
      <dgm:spPr/>
    </dgm:pt>
    <dgm:pt modelId="{0429BE6B-A395-4C5C-8FD0-5FDB458D20DC}" type="pres">
      <dgm:prSet presAssocID="{7EFA2681-6F3B-45B8-8D85-435708B873E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FF013A-409D-48C2-B2AC-9A698BFB7DF0}" type="pres">
      <dgm:prSet presAssocID="{7EFA2681-6F3B-45B8-8D85-435708B873E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D3098C-BA05-4CFA-99C2-1B987A1431D2}" type="pres">
      <dgm:prSet presAssocID="{7EFA2681-6F3B-45B8-8D85-435708B873E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DABD7A-EAA7-4D39-BC4B-263F1501B677}" type="pres">
      <dgm:prSet presAssocID="{7EFA2681-6F3B-45B8-8D85-435708B873E3}" presName="connSite2" presStyleCnt="0"/>
      <dgm:spPr/>
    </dgm:pt>
    <dgm:pt modelId="{13D3820E-767F-4F8E-9735-8F6C636AB462}" type="pres">
      <dgm:prSet presAssocID="{8AD8D10D-BF9A-4CC8-8B58-29D54CC0F87D}" presName="Name18" presStyleLbl="sibTrans2D1" presStyleIdx="1" presStyleCnt="2"/>
      <dgm:spPr/>
      <dgm:t>
        <a:bodyPr/>
        <a:lstStyle/>
        <a:p>
          <a:endParaRPr lang="zh-CN" altLang="en-US"/>
        </a:p>
      </dgm:t>
    </dgm:pt>
    <dgm:pt modelId="{A184BDC1-AF51-4251-AD82-CD7229E8944F}" type="pres">
      <dgm:prSet presAssocID="{D4E20A0B-8FD6-4712-B83E-CE580605FD30}" presName="composite1" presStyleCnt="0"/>
      <dgm:spPr/>
    </dgm:pt>
    <dgm:pt modelId="{E411D1AC-12E9-4742-8047-37716343D938}" type="pres">
      <dgm:prSet presAssocID="{D4E20A0B-8FD6-4712-B83E-CE580605FD30}" presName="dummyNode1" presStyleLbl="node1" presStyleIdx="1" presStyleCnt="3"/>
      <dgm:spPr/>
    </dgm:pt>
    <dgm:pt modelId="{6B5E39BE-E35A-49C7-A0A4-4576F8F725B8}" type="pres">
      <dgm:prSet presAssocID="{D4E20A0B-8FD6-4712-B83E-CE580605FD30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1B9F52-BDAB-4701-AD75-B82BD623F7FE}" type="pres">
      <dgm:prSet presAssocID="{D4E20A0B-8FD6-4712-B83E-CE580605FD3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B2404F-AE12-4C5F-82B6-6DB11664B2AD}" type="pres">
      <dgm:prSet presAssocID="{D4E20A0B-8FD6-4712-B83E-CE580605FD30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3F6DA0-7057-4FBB-99FD-5DCCD9CB7684}" type="pres">
      <dgm:prSet presAssocID="{D4E20A0B-8FD6-4712-B83E-CE580605FD30}" presName="connSite1" presStyleCnt="0"/>
      <dgm:spPr/>
    </dgm:pt>
  </dgm:ptLst>
  <dgm:cxnLst>
    <dgm:cxn modelId="{2EF1A422-550D-4F25-BB42-A9ACA7CBDA31}" type="presOf" srcId="{9A0DE868-3604-4722-8F8E-6EAE85F50CC4}" destId="{909377BD-8822-4A78-A89D-0342DC140590}" srcOrd="1" destOrd="0" presId="urn:microsoft.com/office/officeart/2005/8/layout/hProcess4#1"/>
    <dgm:cxn modelId="{46327BB3-F3F8-4446-B43A-7109E26EC216}" srcId="{D4E20A0B-8FD6-4712-B83E-CE580605FD30}" destId="{C75B81B2-DB7B-4C0C-B0D0-0AE1936FDF40}" srcOrd="0" destOrd="0" parTransId="{F8C5D334-8CC9-4A1F-B544-5E44DD0E5250}" sibTransId="{6EF81243-2E0B-45F3-8602-C0676EA77BDA}"/>
    <dgm:cxn modelId="{DE75A002-C72E-4F2F-9102-A24D1F90959B}" srcId="{7EFA2681-6F3B-45B8-8D85-435708B873E3}" destId="{CADBC21A-5643-401F-8918-DC0439167AAA}" srcOrd="0" destOrd="0" parTransId="{297FA073-5490-4264-ACC4-2AF8C99401E3}" sibTransId="{2208169D-9F4C-496B-B409-85D4DFC85ADF}"/>
    <dgm:cxn modelId="{B7B8096E-0902-4C56-9FDA-0ED50F016AB4}" type="presOf" srcId="{C75B81B2-DB7B-4C0C-B0D0-0AE1936FDF40}" destId="{6B5E39BE-E35A-49C7-A0A4-4576F8F725B8}" srcOrd="0" destOrd="0" presId="urn:microsoft.com/office/officeart/2005/8/layout/hProcess4#1"/>
    <dgm:cxn modelId="{257BB9B7-5EF4-4844-BC20-F95A21620137}" srcId="{70D409F6-41E5-4084-8482-7A6521D630D5}" destId="{7EFA2681-6F3B-45B8-8D85-435708B873E3}" srcOrd="1" destOrd="0" parTransId="{16973BBC-811A-4541-AD51-C24268CB28C2}" sibTransId="{8AD8D10D-BF9A-4CC8-8B58-29D54CC0F87D}"/>
    <dgm:cxn modelId="{D9D6276F-5A27-4C25-A3C7-98552CE5AF7F}" type="presOf" srcId="{9A0DE868-3604-4722-8F8E-6EAE85F50CC4}" destId="{BAA76ADC-1EC2-4500-AECB-1900790A40BE}" srcOrd="0" destOrd="0" presId="urn:microsoft.com/office/officeart/2005/8/layout/hProcess4#1"/>
    <dgm:cxn modelId="{370635EB-756A-4D9C-BDC8-7B05447BFDC6}" type="presOf" srcId="{8AD8D10D-BF9A-4CC8-8B58-29D54CC0F87D}" destId="{13D3820E-767F-4F8E-9735-8F6C636AB462}" srcOrd="0" destOrd="0" presId="urn:microsoft.com/office/officeart/2005/8/layout/hProcess4#1"/>
    <dgm:cxn modelId="{73F5A4C5-6BCE-419C-A596-C4FB690BF043}" type="presOf" srcId="{CADBC21A-5643-401F-8918-DC0439167AAA}" destId="{0429BE6B-A395-4C5C-8FD0-5FDB458D20DC}" srcOrd="0" destOrd="0" presId="urn:microsoft.com/office/officeart/2005/8/layout/hProcess4#1"/>
    <dgm:cxn modelId="{6FAEAF83-5594-4B31-BA0F-9029349EA89B}" srcId="{59943613-BA86-4F2A-BCEA-C70A2F1F620C}" destId="{9A0DE868-3604-4722-8F8E-6EAE85F50CC4}" srcOrd="0" destOrd="0" parTransId="{B4C25241-6511-45ED-9B53-C7BB695F9DB1}" sibTransId="{7288066E-1B55-40B0-9FA3-20522A6566D1}"/>
    <dgm:cxn modelId="{B4163C9F-15CB-4FDE-AD8C-818C778A1CE9}" type="presOf" srcId="{59943613-BA86-4F2A-BCEA-C70A2F1F620C}" destId="{C55B490D-0CCA-47A3-8C8E-C08212624559}" srcOrd="0" destOrd="0" presId="urn:microsoft.com/office/officeart/2005/8/layout/hProcess4#1"/>
    <dgm:cxn modelId="{1289038A-314D-4230-BDF9-B68F466F4C28}" type="presOf" srcId="{CADBC21A-5643-401F-8918-DC0439167AAA}" destId="{4BFF013A-409D-48C2-B2AC-9A698BFB7DF0}" srcOrd="1" destOrd="0" presId="urn:microsoft.com/office/officeart/2005/8/layout/hProcess4#1"/>
    <dgm:cxn modelId="{8F8A48F8-9F4B-4FE9-9655-512CC501A178}" type="presOf" srcId="{70D409F6-41E5-4084-8482-7A6521D630D5}" destId="{04CE360D-B869-49AF-AF0B-E5C7F19CDB3A}" srcOrd="0" destOrd="0" presId="urn:microsoft.com/office/officeart/2005/8/layout/hProcess4#1"/>
    <dgm:cxn modelId="{C5B40B04-FE1E-4210-AD86-F17A41A841A4}" type="presOf" srcId="{D4E20A0B-8FD6-4712-B83E-CE580605FD30}" destId="{00B2404F-AE12-4C5F-82B6-6DB11664B2AD}" srcOrd="0" destOrd="0" presId="urn:microsoft.com/office/officeart/2005/8/layout/hProcess4#1"/>
    <dgm:cxn modelId="{84D5105E-EF6C-4408-AAFC-218D82513B99}" type="presOf" srcId="{C75B81B2-DB7B-4C0C-B0D0-0AE1936FDF40}" destId="{4C1B9F52-BDAB-4701-AD75-B82BD623F7FE}" srcOrd="1" destOrd="0" presId="urn:microsoft.com/office/officeart/2005/8/layout/hProcess4#1"/>
    <dgm:cxn modelId="{87BAB2A6-C5CB-4F81-8A98-4DB53B96BF09}" srcId="{70D409F6-41E5-4084-8482-7A6521D630D5}" destId="{59943613-BA86-4F2A-BCEA-C70A2F1F620C}" srcOrd="0" destOrd="0" parTransId="{E1248115-D8CB-49B6-A86A-267C4CE52684}" sibTransId="{764D135E-347A-41C3-A7D4-2289CE5B1F37}"/>
    <dgm:cxn modelId="{339C7259-ECA3-4323-9E95-48DAD24A7217}" srcId="{70D409F6-41E5-4084-8482-7A6521D630D5}" destId="{D4E20A0B-8FD6-4712-B83E-CE580605FD30}" srcOrd="2" destOrd="0" parTransId="{88A326E3-2E7E-49C5-916C-44FA4B9EEE52}" sibTransId="{C865E33F-E213-4DB4-8815-A0FFF8A90698}"/>
    <dgm:cxn modelId="{D5FB611A-0122-4511-BC3F-B613BDC08233}" type="presOf" srcId="{764D135E-347A-41C3-A7D4-2289CE5B1F37}" destId="{2FCEEEFD-1CDC-4F9A-875C-38D27185D2C6}" srcOrd="0" destOrd="0" presId="urn:microsoft.com/office/officeart/2005/8/layout/hProcess4#1"/>
    <dgm:cxn modelId="{7DE6A770-CF07-4346-A4A1-9C82AC07781B}" type="presOf" srcId="{7EFA2681-6F3B-45B8-8D85-435708B873E3}" destId="{EED3098C-BA05-4CFA-99C2-1B987A1431D2}" srcOrd="0" destOrd="0" presId="urn:microsoft.com/office/officeart/2005/8/layout/hProcess4#1"/>
    <dgm:cxn modelId="{89B4E90A-44B8-43DF-BE76-1A836DFFF9B6}" type="presParOf" srcId="{04CE360D-B869-49AF-AF0B-E5C7F19CDB3A}" destId="{FD7E2972-DED5-47C1-BA24-D303250A12BE}" srcOrd="0" destOrd="0" presId="urn:microsoft.com/office/officeart/2005/8/layout/hProcess4#1"/>
    <dgm:cxn modelId="{F0B42C5F-EAE6-45C5-B06C-16619721C2B1}" type="presParOf" srcId="{04CE360D-B869-49AF-AF0B-E5C7F19CDB3A}" destId="{FC80F28C-4B12-4BD9-8F5A-FA2615E543C7}" srcOrd="1" destOrd="0" presId="urn:microsoft.com/office/officeart/2005/8/layout/hProcess4#1"/>
    <dgm:cxn modelId="{D002B626-51D7-48D1-818B-400499822F27}" type="presParOf" srcId="{04CE360D-B869-49AF-AF0B-E5C7F19CDB3A}" destId="{147D2222-CCFA-4356-9DFE-62B6E858CF00}" srcOrd="2" destOrd="0" presId="urn:microsoft.com/office/officeart/2005/8/layout/hProcess4#1"/>
    <dgm:cxn modelId="{9A54408E-770A-4722-AA8F-4CE55A0D30CD}" type="presParOf" srcId="{147D2222-CCFA-4356-9DFE-62B6E858CF00}" destId="{D13C6168-18EC-4796-8246-573D46C5B22F}" srcOrd="0" destOrd="0" presId="urn:microsoft.com/office/officeart/2005/8/layout/hProcess4#1"/>
    <dgm:cxn modelId="{211129AF-435D-45A3-8DAB-66730379983E}" type="presParOf" srcId="{D13C6168-18EC-4796-8246-573D46C5B22F}" destId="{9D39045B-3E2B-4036-A204-A1950CC9FF35}" srcOrd="0" destOrd="0" presId="urn:microsoft.com/office/officeart/2005/8/layout/hProcess4#1"/>
    <dgm:cxn modelId="{EC67C8E6-DAD1-4AF5-866A-A1996D323DDF}" type="presParOf" srcId="{D13C6168-18EC-4796-8246-573D46C5B22F}" destId="{BAA76ADC-1EC2-4500-AECB-1900790A40BE}" srcOrd="1" destOrd="0" presId="urn:microsoft.com/office/officeart/2005/8/layout/hProcess4#1"/>
    <dgm:cxn modelId="{1693C4A2-9511-4D8E-8E10-001FDC93E4C6}" type="presParOf" srcId="{D13C6168-18EC-4796-8246-573D46C5B22F}" destId="{909377BD-8822-4A78-A89D-0342DC140590}" srcOrd="2" destOrd="0" presId="urn:microsoft.com/office/officeart/2005/8/layout/hProcess4#1"/>
    <dgm:cxn modelId="{3216F447-40A5-471C-B2EB-91F89EF76098}" type="presParOf" srcId="{D13C6168-18EC-4796-8246-573D46C5B22F}" destId="{C55B490D-0CCA-47A3-8C8E-C08212624559}" srcOrd="3" destOrd="0" presId="urn:microsoft.com/office/officeart/2005/8/layout/hProcess4#1"/>
    <dgm:cxn modelId="{1C21BB42-77A5-482A-B4BB-2CB3AFCB89F8}" type="presParOf" srcId="{D13C6168-18EC-4796-8246-573D46C5B22F}" destId="{7B0DF681-EA9B-4334-A403-FEAF57CFB3FB}" srcOrd="4" destOrd="0" presId="urn:microsoft.com/office/officeart/2005/8/layout/hProcess4#1"/>
    <dgm:cxn modelId="{3F7C6042-1AC9-4FE8-9CBD-1A50C98109C4}" type="presParOf" srcId="{147D2222-CCFA-4356-9DFE-62B6E858CF00}" destId="{2FCEEEFD-1CDC-4F9A-875C-38D27185D2C6}" srcOrd="1" destOrd="0" presId="urn:microsoft.com/office/officeart/2005/8/layout/hProcess4#1"/>
    <dgm:cxn modelId="{575349F2-8A38-4D6D-B473-2B5AA66A1471}" type="presParOf" srcId="{147D2222-CCFA-4356-9DFE-62B6E858CF00}" destId="{CE6BFD2C-21A5-48EA-9514-29752434F052}" srcOrd="2" destOrd="0" presId="urn:microsoft.com/office/officeart/2005/8/layout/hProcess4#1"/>
    <dgm:cxn modelId="{60D6CEF9-61FA-4204-BE2A-09A6556D7843}" type="presParOf" srcId="{CE6BFD2C-21A5-48EA-9514-29752434F052}" destId="{733241CF-6B27-46EB-B0BB-9A1DD21F42B2}" srcOrd="0" destOrd="0" presId="urn:microsoft.com/office/officeart/2005/8/layout/hProcess4#1"/>
    <dgm:cxn modelId="{81AB989D-C700-46E7-BBF2-2132412049E5}" type="presParOf" srcId="{CE6BFD2C-21A5-48EA-9514-29752434F052}" destId="{0429BE6B-A395-4C5C-8FD0-5FDB458D20DC}" srcOrd="1" destOrd="0" presId="urn:microsoft.com/office/officeart/2005/8/layout/hProcess4#1"/>
    <dgm:cxn modelId="{292CFCC4-9934-41C9-9B55-4ECA114413A1}" type="presParOf" srcId="{CE6BFD2C-21A5-48EA-9514-29752434F052}" destId="{4BFF013A-409D-48C2-B2AC-9A698BFB7DF0}" srcOrd="2" destOrd="0" presId="urn:microsoft.com/office/officeart/2005/8/layout/hProcess4#1"/>
    <dgm:cxn modelId="{07430ACF-B417-41D0-AD7A-9C68C3C1AF1D}" type="presParOf" srcId="{CE6BFD2C-21A5-48EA-9514-29752434F052}" destId="{EED3098C-BA05-4CFA-99C2-1B987A1431D2}" srcOrd="3" destOrd="0" presId="urn:microsoft.com/office/officeart/2005/8/layout/hProcess4#1"/>
    <dgm:cxn modelId="{44B146DE-4946-41BE-9580-0B926FB3B2B6}" type="presParOf" srcId="{CE6BFD2C-21A5-48EA-9514-29752434F052}" destId="{99DABD7A-EAA7-4D39-BC4B-263F1501B677}" srcOrd="4" destOrd="0" presId="urn:microsoft.com/office/officeart/2005/8/layout/hProcess4#1"/>
    <dgm:cxn modelId="{6BD2DAE7-B067-4C1F-A9CA-D7893BD2D2DF}" type="presParOf" srcId="{147D2222-CCFA-4356-9DFE-62B6E858CF00}" destId="{13D3820E-767F-4F8E-9735-8F6C636AB462}" srcOrd="3" destOrd="0" presId="urn:microsoft.com/office/officeart/2005/8/layout/hProcess4#1"/>
    <dgm:cxn modelId="{C65665B2-317A-49EF-8DDC-C75C90C6FC47}" type="presParOf" srcId="{147D2222-CCFA-4356-9DFE-62B6E858CF00}" destId="{A184BDC1-AF51-4251-AD82-CD7229E8944F}" srcOrd="4" destOrd="0" presId="urn:microsoft.com/office/officeart/2005/8/layout/hProcess4#1"/>
    <dgm:cxn modelId="{A76CC9E4-7F09-4C52-9B24-19C919A43CAB}" type="presParOf" srcId="{A184BDC1-AF51-4251-AD82-CD7229E8944F}" destId="{E411D1AC-12E9-4742-8047-37716343D938}" srcOrd="0" destOrd="0" presId="urn:microsoft.com/office/officeart/2005/8/layout/hProcess4#1"/>
    <dgm:cxn modelId="{C837F427-027F-48A6-B21A-2934121B24EC}" type="presParOf" srcId="{A184BDC1-AF51-4251-AD82-CD7229E8944F}" destId="{6B5E39BE-E35A-49C7-A0A4-4576F8F725B8}" srcOrd="1" destOrd="0" presId="urn:microsoft.com/office/officeart/2005/8/layout/hProcess4#1"/>
    <dgm:cxn modelId="{DE512EA4-DED0-453B-95BA-3A799C5D2DE3}" type="presParOf" srcId="{A184BDC1-AF51-4251-AD82-CD7229E8944F}" destId="{4C1B9F52-BDAB-4701-AD75-B82BD623F7FE}" srcOrd="2" destOrd="0" presId="urn:microsoft.com/office/officeart/2005/8/layout/hProcess4#1"/>
    <dgm:cxn modelId="{29FAE4F7-5100-49D2-925C-9D450A83BC56}" type="presParOf" srcId="{A184BDC1-AF51-4251-AD82-CD7229E8944F}" destId="{00B2404F-AE12-4C5F-82B6-6DB11664B2AD}" srcOrd="3" destOrd="0" presId="urn:microsoft.com/office/officeart/2005/8/layout/hProcess4#1"/>
    <dgm:cxn modelId="{EB74956B-E861-449B-AF06-B74622F909A9}" type="presParOf" srcId="{A184BDC1-AF51-4251-AD82-CD7229E8944F}" destId="{433F6DA0-7057-4FBB-99FD-5DCCD9CB7684}" srcOrd="4" destOrd="0" presId="urn:microsoft.com/office/officeart/2005/8/layout/h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933D3E-C0E0-416D-A8DF-94948C757F6C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12C57D3-D8E6-4D09-B4C2-3699B4A61DB8}">
      <dgm:prSet phldrT="[文本]"/>
      <dgm:spPr/>
      <dgm:t>
        <a:bodyPr/>
        <a:lstStyle/>
        <a:p>
          <a:r>
            <a:rPr lang="en-US" altLang="zh-CN" dirty="0" smtClean="0"/>
            <a:t>NE</a:t>
          </a:r>
          <a:endParaRPr lang="zh-CN" altLang="en-US" dirty="0"/>
        </a:p>
      </dgm:t>
    </dgm:pt>
    <dgm:pt modelId="{670398AC-135A-49C7-8753-C5F74A23F259}" type="parTrans" cxnId="{963144B8-71B6-4177-BFF0-4AC99ADC226B}">
      <dgm:prSet/>
      <dgm:spPr/>
      <dgm:t>
        <a:bodyPr/>
        <a:lstStyle/>
        <a:p>
          <a:endParaRPr lang="zh-CN" altLang="en-US"/>
        </a:p>
      </dgm:t>
    </dgm:pt>
    <dgm:pt modelId="{E2BC5387-B1C6-4844-BAEF-220312EF4D70}" type="sibTrans" cxnId="{963144B8-71B6-4177-BFF0-4AC99ADC226B}">
      <dgm:prSet/>
      <dgm:spPr/>
      <dgm:t>
        <a:bodyPr/>
        <a:lstStyle/>
        <a:p>
          <a:endParaRPr lang="zh-CN" altLang="en-US"/>
        </a:p>
      </dgm:t>
    </dgm:pt>
    <dgm:pt modelId="{2AE2A043-B162-4C2D-BBC9-41509C0A9FF3}">
      <dgm:prSet phldrT="[文本]" custT="1"/>
      <dgm:spPr/>
      <dgm:t>
        <a:bodyPr/>
        <a:lstStyle/>
        <a:p>
          <a:r>
            <a:rPr lang="en-US" altLang="zh-CN" sz="3600" dirty="0" smtClean="0"/>
            <a:t>5-HT</a:t>
          </a:r>
          <a:endParaRPr lang="zh-CN" altLang="en-US" sz="3600" dirty="0"/>
        </a:p>
      </dgm:t>
    </dgm:pt>
    <dgm:pt modelId="{BF4EA5BE-1575-4894-8965-8B2C6C84346A}" type="parTrans" cxnId="{59B8C61F-7E4B-4074-81F3-8A1A07ACCFF7}">
      <dgm:prSet/>
      <dgm:spPr/>
      <dgm:t>
        <a:bodyPr/>
        <a:lstStyle/>
        <a:p>
          <a:endParaRPr lang="zh-CN" altLang="en-US"/>
        </a:p>
      </dgm:t>
    </dgm:pt>
    <dgm:pt modelId="{CAC567A9-6603-4661-8073-111C60851A76}" type="sibTrans" cxnId="{59B8C61F-7E4B-4074-81F3-8A1A07ACCFF7}">
      <dgm:prSet/>
      <dgm:spPr/>
      <dgm:t>
        <a:bodyPr/>
        <a:lstStyle/>
        <a:p>
          <a:endParaRPr lang="zh-CN" altLang="en-US"/>
        </a:p>
      </dgm:t>
    </dgm:pt>
    <dgm:pt modelId="{304A2521-5533-4F14-93AC-A3B0B78A47B8}">
      <dgm:prSet phldrT="[文本]"/>
      <dgm:spPr/>
      <dgm:t>
        <a:bodyPr/>
        <a:lstStyle/>
        <a:p>
          <a:r>
            <a:rPr lang="en-US" altLang="zh-CN" dirty="0" smtClean="0"/>
            <a:t>DA</a:t>
          </a:r>
          <a:endParaRPr lang="zh-CN" altLang="en-US" dirty="0"/>
        </a:p>
      </dgm:t>
    </dgm:pt>
    <dgm:pt modelId="{D3EE204D-D1DE-494C-B1EB-06CFF9E3A58C}" type="parTrans" cxnId="{13D4C74E-CA57-485F-A502-ACAE5398E75C}">
      <dgm:prSet/>
      <dgm:spPr/>
      <dgm:t>
        <a:bodyPr/>
        <a:lstStyle/>
        <a:p>
          <a:endParaRPr lang="zh-CN" altLang="en-US"/>
        </a:p>
      </dgm:t>
    </dgm:pt>
    <dgm:pt modelId="{649E70B8-FF91-4BB9-8B00-E461332D04E7}" type="sibTrans" cxnId="{13D4C74E-CA57-485F-A502-ACAE5398E75C}">
      <dgm:prSet/>
      <dgm:spPr/>
      <dgm:t>
        <a:bodyPr/>
        <a:lstStyle/>
        <a:p>
          <a:endParaRPr lang="zh-CN" altLang="en-US"/>
        </a:p>
      </dgm:t>
    </dgm:pt>
    <dgm:pt modelId="{64D7C1A6-D362-4F47-9778-A0013CAB4318}">
      <dgm:prSet phldrT="[文本]"/>
      <dgm:spPr/>
      <dgm:t>
        <a:bodyPr/>
        <a:lstStyle/>
        <a:p>
          <a:r>
            <a:rPr lang="en-US" altLang="zh-CN" dirty="0" smtClean="0"/>
            <a:t>GABA</a:t>
          </a:r>
          <a:endParaRPr lang="zh-CN" altLang="en-US" dirty="0"/>
        </a:p>
      </dgm:t>
    </dgm:pt>
    <dgm:pt modelId="{E1F24411-4286-4541-B888-14574F4F545A}" type="parTrans" cxnId="{0FF29778-5DA6-4E6B-8E10-EBB23988CA08}">
      <dgm:prSet/>
      <dgm:spPr/>
      <dgm:t>
        <a:bodyPr/>
        <a:lstStyle/>
        <a:p>
          <a:endParaRPr lang="zh-CN" altLang="en-US"/>
        </a:p>
      </dgm:t>
    </dgm:pt>
    <dgm:pt modelId="{7473281E-96AE-4749-990A-2ECCFFEE4188}" type="sibTrans" cxnId="{0FF29778-5DA6-4E6B-8E10-EBB23988CA08}">
      <dgm:prSet/>
      <dgm:spPr/>
      <dgm:t>
        <a:bodyPr/>
        <a:lstStyle/>
        <a:p>
          <a:endParaRPr lang="zh-CN" altLang="en-US"/>
        </a:p>
      </dgm:t>
    </dgm:pt>
    <dgm:pt modelId="{A9064A5F-64C1-4E02-8784-919031ABA5D2}">
      <dgm:prSet phldrT="[文本]"/>
      <dgm:spPr/>
      <dgm:t>
        <a:bodyPr/>
        <a:lstStyle/>
        <a:p>
          <a:r>
            <a:rPr lang="en-US" altLang="zh-CN" b="1" dirty="0" smtClean="0"/>
            <a:t>……</a:t>
          </a:r>
          <a:endParaRPr lang="zh-CN" altLang="en-US" b="1" dirty="0"/>
        </a:p>
      </dgm:t>
    </dgm:pt>
    <dgm:pt modelId="{6963127E-29BB-48CE-BE25-DCC3350F07C7}" type="parTrans" cxnId="{EDA7205A-0CAC-4ED6-AED5-B617A5009F8B}">
      <dgm:prSet/>
      <dgm:spPr/>
      <dgm:t>
        <a:bodyPr/>
        <a:lstStyle/>
        <a:p>
          <a:endParaRPr lang="zh-CN" altLang="en-US"/>
        </a:p>
      </dgm:t>
    </dgm:pt>
    <dgm:pt modelId="{CC22CB32-B687-48C1-BF56-B098AEB5B383}" type="sibTrans" cxnId="{EDA7205A-0CAC-4ED6-AED5-B617A5009F8B}">
      <dgm:prSet/>
      <dgm:spPr/>
      <dgm:t>
        <a:bodyPr/>
        <a:lstStyle/>
        <a:p>
          <a:endParaRPr lang="zh-CN" altLang="en-US"/>
        </a:p>
      </dgm:t>
    </dgm:pt>
    <dgm:pt modelId="{B4A5C34E-8F07-4483-B8A2-A5C7D70737D8}" type="pres">
      <dgm:prSet presAssocID="{E4933D3E-C0E0-416D-A8DF-94948C757F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124DFF8-552C-4132-AB3C-259162CB54AC}" type="pres">
      <dgm:prSet presAssocID="{D12C57D3-D8E6-4D09-B4C2-3699B4A61DB8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8BEEC1-1E95-4C1D-AD8D-36413F4B4B15}" type="pres">
      <dgm:prSet presAssocID="{E2BC5387-B1C6-4844-BAEF-220312EF4D70}" presName="space" presStyleCnt="0"/>
      <dgm:spPr/>
    </dgm:pt>
    <dgm:pt modelId="{D8FEB14D-0CB7-45B1-BA6A-E62F319678FC}" type="pres">
      <dgm:prSet presAssocID="{2AE2A043-B162-4C2D-BBC9-41509C0A9FF3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E2DCFF-7879-4F26-BE77-C584A81AAC86}" type="pres">
      <dgm:prSet presAssocID="{CAC567A9-6603-4661-8073-111C60851A76}" presName="space" presStyleCnt="0"/>
      <dgm:spPr/>
    </dgm:pt>
    <dgm:pt modelId="{F8F6E854-250C-410C-B690-081491615558}" type="pres">
      <dgm:prSet presAssocID="{304A2521-5533-4F14-93AC-A3B0B78A47B8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9871DC-2017-4EA1-8B0D-214168707574}" type="pres">
      <dgm:prSet presAssocID="{649E70B8-FF91-4BB9-8B00-E461332D04E7}" presName="space" presStyleCnt="0"/>
      <dgm:spPr/>
    </dgm:pt>
    <dgm:pt modelId="{2DF44241-E661-41CB-8934-3ACB68064E20}" type="pres">
      <dgm:prSet presAssocID="{64D7C1A6-D362-4F47-9778-A0013CAB4318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4DCF45-540B-4FAE-827C-57D8287C5777}" type="pres">
      <dgm:prSet presAssocID="{7473281E-96AE-4749-990A-2ECCFFEE4188}" presName="space" presStyleCnt="0"/>
      <dgm:spPr/>
    </dgm:pt>
    <dgm:pt modelId="{208328B3-63C9-407A-A549-E7338661AAA6}" type="pres">
      <dgm:prSet presAssocID="{A9064A5F-64C1-4E02-8784-919031ABA5D2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DFB5DF7-4F40-4E1D-8E8A-A4EC7AC4B191}" type="presOf" srcId="{64D7C1A6-D362-4F47-9778-A0013CAB4318}" destId="{2DF44241-E661-41CB-8934-3ACB68064E20}" srcOrd="0" destOrd="0" presId="urn:microsoft.com/office/officeart/2005/8/layout/venn3"/>
    <dgm:cxn modelId="{EDA7205A-0CAC-4ED6-AED5-B617A5009F8B}" srcId="{E4933D3E-C0E0-416D-A8DF-94948C757F6C}" destId="{A9064A5F-64C1-4E02-8784-919031ABA5D2}" srcOrd="4" destOrd="0" parTransId="{6963127E-29BB-48CE-BE25-DCC3350F07C7}" sibTransId="{CC22CB32-B687-48C1-BF56-B098AEB5B383}"/>
    <dgm:cxn modelId="{068A20BC-487C-46B9-9C36-2C8EF84C4AC9}" type="presOf" srcId="{304A2521-5533-4F14-93AC-A3B0B78A47B8}" destId="{F8F6E854-250C-410C-B690-081491615558}" srcOrd="0" destOrd="0" presId="urn:microsoft.com/office/officeart/2005/8/layout/venn3"/>
    <dgm:cxn modelId="{0FF29778-5DA6-4E6B-8E10-EBB23988CA08}" srcId="{E4933D3E-C0E0-416D-A8DF-94948C757F6C}" destId="{64D7C1A6-D362-4F47-9778-A0013CAB4318}" srcOrd="3" destOrd="0" parTransId="{E1F24411-4286-4541-B888-14574F4F545A}" sibTransId="{7473281E-96AE-4749-990A-2ECCFFEE4188}"/>
    <dgm:cxn modelId="{909A77F9-2412-4BCD-8D13-504C8504F995}" type="presOf" srcId="{A9064A5F-64C1-4E02-8784-919031ABA5D2}" destId="{208328B3-63C9-407A-A549-E7338661AAA6}" srcOrd="0" destOrd="0" presId="urn:microsoft.com/office/officeart/2005/8/layout/venn3"/>
    <dgm:cxn modelId="{13D4C74E-CA57-485F-A502-ACAE5398E75C}" srcId="{E4933D3E-C0E0-416D-A8DF-94948C757F6C}" destId="{304A2521-5533-4F14-93AC-A3B0B78A47B8}" srcOrd="2" destOrd="0" parTransId="{D3EE204D-D1DE-494C-B1EB-06CFF9E3A58C}" sibTransId="{649E70B8-FF91-4BB9-8B00-E461332D04E7}"/>
    <dgm:cxn modelId="{5E377E6C-F35F-4557-84D5-0451DFA72F18}" type="presOf" srcId="{E4933D3E-C0E0-416D-A8DF-94948C757F6C}" destId="{B4A5C34E-8F07-4483-B8A2-A5C7D70737D8}" srcOrd="0" destOrd="0" presId="urn:microsoft.com/office/officeart/2005/8/layout/venn3"/>
    <dgm:cxn modelId="{5C10F769-497D-4140-ABBF-B3404A11E746}" type="presOf" srcId="{2AE2A043-B162-4C2D-BBC9-41509C0A9FF3}" destId="{D8FEB14D-0CB7-45B1-BA6A-E62F319678FC}" srcOrd="0" destOrd="0" presId="urn:microsoft.com/office/officeart/2005/8/layout/venn3"/>
    <dgm:cxn modelId="{963144B8-71B6-4177-BFF0-4AC99ADC226B}" srcId="{E4933D3E-C0E0-416D-A8DF-94948C757F6C}" destId="{D12C57D3-D8E6-4D09-B4C2-3699B4A61DB8}" srcOrd="0" destOrd="0" parTransId="{670398AC-135A-49C7-8753-C5F74A23F259}" sibTransId="{E2BC5387-B1C6-4844-BAEF-220312EF4D70}"/>
    <dgm:cxn modelId="{6A11DB16-5926-436A-8040-BF034FFE2E8B}" type="presOf" srcId="{D12C57D3-D8E6-4D09-B4C2-3699B4A61DB8}" destId="{E124DFF8-552C-4132-AB3C-259162CB54AC}" srcOrd="0" destOrd="0" presId="urn:microsoft.com/office/officeart/2005/8/layout/venn3"/>
    <dgm:cxn modelId="{59B8C61F-7E4B-4074-81F3-8A1A07ACCFF7}" srcId="{E4933D3E-C0E0-416D-A8DF-94948C757F6C}" destId="{2AE2A043-B162-4C2D-BBC9-41509C0A9FF3}" srcOrd="1" destOrd="0" parTransId="{BF4EA5BE-1575-4894-8965-8B2C6C84346A}" sibTransId="{CAC567A9-6603-4661-8073-111C60851A76}"/>
    <dgm:cxn modelId="{567602AA-A8F0-467B-9CC3-E500269DA4D1}" type="presParOf" srcId="{B4A5C34E-8F07-4483-B8A2-A5C7D70737D8}" destId="{E124DFF8-552C-4132-AB3C-259162CB54AC}" srcOrd="0" destOrd="0" presId="urn:microsoft.com/office/officeart/2005/8/layout/venn3"/>
    <dgm:cxn modelId="{38DE2145-459B-42F4-A1FB-B8C549188123}" type="presParOf" srcId="{B4A5C34E-8F07-4483-B8A2-A5C7D70737D8}" destId="{308BEEC1-1E95-4C1D-AD8D-36413F4B4B15}" srcOrd="1" destOrd="0" presId="urn:microsoft.com/office/officeart/2005/8/layout/venn3"/>
    <dgm:cxn modelId="{02F21A95-5D37-4EDC-9915-D2B3B0938B3D}" type="presParOf" srcId="{B4A5C34E-8F07-4483-B8A2-A5C7D70737D8}" destId="{D8FEB14D-0CB7-45B1-BA6A-E62F319678FC}" srcOrd="2" destOrd="0" presId="urn:microsoft.com/office/officeart/2005/8/layout/venn3"/>
    <dgm:cxn modelId="{A2A73978-7803-44BE-991F-1B99D5E7E2FF}" type="presParOf" srcId="{B4A5C34E-8F07-4483-B8A2-A5C7D70737D8}" destId="{45E2DCFF-7879-4F26-BE77-C584A81AAC86}" srcOrd="3" destOrd="0" presId="urn:microsoft.com/office/officeart/2005/8/layout/venn3"/>
    <dgm:cxn modelId="{EBB74E41-8FCE-4AB3-802A-EDA2B3C2C8D7}" type="presParOf" srcId="{B4A5C34E-8F07-4483-B8A2-A5C7D70737D8}" destId="{F8F6E854-250C-410C-B690-081491615558}" srcOrd="4" destOrd="0" presId="urn:microsoft.com/office/officeart/2005/8/layout/venn3"/>
    <dgm:cxn modelId="{76605BC2-EA03-4A97-BC53-2CA73EDDA0CF}" type="presParOf" srcId="{B4A5C34E-8F07-4483-B8A2-A5C7D70737D8}" destId="{F59871DC-2017-4EA1-8B0D-214168707574}" srcOrd="5" destOrd="0" presId="urn:microsoft.com/office/officeart/2005/8/layout/venn3"/>
    <dgm:cxn modelId="{764BFAA0-3A48-4440-A368-16E0F81FBE17}" type="presParOf" srcId="{B4A5C34E-8F07-4483-B8A2-A5C7D70737D8}" destId="{2DF44241-E661-41CB-8934-3ACB68064E20}" srcOrd="6" destOrd="0" presId="urn:microsoft.com/office/officeart/2005/8/layout/venn3"/>
    <dgm:cxn modelId="{58B08139-869F-4F79-9DED-8F3CDB822C0D}" type="presParOf" srcId="{B4A5C34E-8F07-4483-B8A2-A5C7D70737D8}" destId="{F94DCF45-540B-4FAE-827C-57D8287C5777}" srcOrd="7" destOrd="0" presId="urn:microsoft.com/office/officeart/2005/8/layout/venn3"/>
    <dgm:cxn modelId="{44E00698-A02E-476F-AC33-4BA4EDDBDE37}" type="presParOf" srcId="{B4A5C34E-8F07-4483-B8A2-A5C7D70737D8}" destId="{208328B3-63C9-407A-A549-E7338661AAA6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76ADC-1EC2-4500-AECB-1900790A40BE}">
      <dsp:nvSpPr>
        <dsp:cNvPr id="0" name=""/>
        <dsp:cNvSpPr/>
      </dsp:nvSpPr>
      <dsp:spPr>
        <a:xfrm>
          <a:off x="4411" y="1667739"/>
          <a:ext cx="1837944" cy="1515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>
              <a:latin typeface="华文新魏" panose="02010800040101010101" pitchFamily="2" charset="-122"/>
              <a:ea typeface="华文新魏" panose="02010800040101010101" pitchFamily="2" charset="-122"/>
            </a:rPr>
            <a:t>外界信息输入大脑进行编码</a:t>
          </a:r>
        </a:p>
      </dsp:txBody>
      <dsp:txXfrm>
        <a:off x="39297" y="1702625"/>
        <a:ext cx="1768172" cy="1121308"/>
      </dsp:txXfrm>
    </dsp:sp>
    <dsp:sp modelId="{2FCEEEFD-1CDC-4F9A-875C-38D27185D2C6}">
      <dsp:nvSpPr>
        <dsp:cNvPr id="0" name=""/>
        <dsp:cNvSpPr/>
      </dsp:nvSpPr>
      <dsp:spPr>
        <a:xfrm>
          <a:off x="1066180" y="2132551"/>
          <a:ext cx="1873618" cy="1873618"/>
        </a:xfrm>
        <a:prstGeom prst="leftCircularArrow">
          <a:avLst>
            <a:gd name="adj1" fmla="val 2342"/>
            <a:gd name="adj2" fmla="val 282791"/>
            <a:gd name="adj3" fmla="val 2058302"/>
            <a:gd name="adj4" fmla="val 9024489"/>
            <a:gd name="adj5" fmla="val 27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5B490D-0CCA-47A3-8C8E-C08212624559}">
      <dsp:nvSpPr>
        <dsp:cNvPr id="0" name=""/>
        <dsp:cNvSpPr/>
      </dsp:nvSpPr>
      <dsp:spPr>
        <a:xfrm>
          <a:off x="412843" y="2858819"/>
          <a:ext cx="1633728" cy="6496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/>
            <a:t>识记</a:t>
          </a:r>
        </a:p>
      </dsp:txBody>
      <dsp:txXfrm>
        <a:off x="431871" y="2877847"/>
        <a:ext cx="1595672" cy="611624"/>
      </dsp:txXfrm>
    </dsp:sp>
    <dsp:sp modelId="{0429BE6B-A395-4C5C-8FD0-5FDB458D20DC}">
      <dsp:nvSpPr>
        <dsp:cNvPr id="0" name=""/>
        <dsp:cNvSpPr/>
      </dsp:nvSpPr>
      <dsp:spPr>
        <a:xfrm>
          <a:off x="2255519" y="1667739"/>
          <a:ext cx="1837944" cy="1515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>
              <a:latin typeface="华文新魏" panose="02010800040101010101" pitchFamily="2" charset="-122"/>
              <a:ea typeface="华文新魏" panose="02010800040101010101" pitchFamily="2" charset="-122"/>
            </a:rPr>
            <a:t>把输入的信息牢固地储存在脑子里</a:t>
          </a:r>
        </a:p>
      </dsp:txBody>
      <dsp:txXfrm>
        <a:off x="2290405" y="2027465"/>
        <a:ext cx="1768172" cy="1121308"/>
      </dsp:txXfrm>
    </dsp:sp>
    <dsp:sp modelId="{13D3820E-767F-4F8E-9735-8F6C636AB462}">
      <dsp:nvSpPr>
        <dsp:cNvPr id="0" name=""/>
        <dsp:cNvSpPr/>
      </dsp:nvSpPr>
      <dsp:spPr>
        <a:xfrm>
          <a:off x="3301972" y="785791"/>
          <a:ext cx="2108466" cy="2108466"/>
        </a:xfrm>
        <a:prstGeom prst="circularArrow">
          <a:avLst>
            <a:gd name="adj1" fmla="val 2081"/>
            <a:gd name="adj2" fmla="val 249790"/>
            <a:gd name="adj3" fmla="val 19574699"/>
            <a:gd name="adj4" fmla="val 12575511"/>
            <a:gd name="adj5" fmla="val 24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D3098C-BA05-4CFA-99C2-1B987A1431D2}">
      <dsp:nvSpPr>
        <dsp:cNvPr id="0" name=""/>
        <dsp:cNvSpPr/>
      </dsp:nvSpPr>
      <dsp:spPr>
        <a:xfrm>
          <a:off x="2663951" y="1342899"/>
          <a:ext cx="1633728" cy="6496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/>
            <a:t>保持</a:t>
          </a:r>
        </a:p>
      </dsp:txBody>
      <dsp:txXfrm>
        <a:off x="2682979" y="1361927"/>
        <a:ext cx="1595672" cy="611624"/>
      </dsp:txXfrm>
    </dsp:sp>
    <dsp:sp modelId="{6B5E39BE-E35A-49C7-A0A4-4576F8F725B8}">
      <dsp:nvSpPr>
        <dsp:cNvPr id="0" name=""/>
        <dsp:cNvSpPr/>
      </dsp:nvSpPr>
      <dsp:spPr>
        <a:xfrm>
          <a:off x="4506627" y="1667739"/>
          <a:ext cx="1837944" cy="1515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>
              <a:latin typeface="华文新魏" panose="02010800040101010101" pitchFamily="2" charset="-122"/>
              <a:ea typeface="华文新魏" panose="02010800040101010101" pitchFamily="2" charset="-122"/>
            </a:rPr>
            <a:t>提取信息的过程</a:t>
          </a:r>
        </a:p>
      </dsp:txBody>
      <dsp:txXfrm>
        <a:off x="4541513" y="1702625"/>
        <a:ext cx="1768172" cy="1121308"/>
      </dsp:txXfrm>
    </dsp:sp>
    <dsp:sp modelId="{00B2404F-AE12-4C5F-82B6-6DB11664B2AD}">
      <dsp:nvSpPr>
        <dsp:cNvPr id="0" name=""/>
        <dsp:cNvSpPr/>
      </dsp:nvSpPr>
      <dsp:spPr>
        <a:xfrm>
          <a:off x="4915059" y="2858819"/>
          <a:ext cx="1633728" cy="6496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/>
            <a:t>再认</a:t>
          </a:r>
          <a:r>
            <a:rPr lang="en-US" altLang="zh-CN" sz="2700" kern="1200" dirty="0"/>
            <a:t>/</a:t>
          </a:r>
          <a:r>
            <a:rPr lang="zh-CN" altLang="en-US" sz="2700" kern="1200" dirty="0"/>
            <a:t>再现</a:t>
          </a:r>
        </a:p>
      </dsp:txBody>
      <dsp:txXfrm>
        <a:off x="4934087" y="2877847"/>
        <a:ext cx="1595672" cy="611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4DFF8-552C-4132-AB3C-259162CB54AC}">
      <dsp:nvSpPr>
        <dsp:cNvPr id="0" name=""/>
        <dsp:cNvSpPr/>
      </dsp:nvSpPr>
      <dsp:spPr>
        <a:xfrm>
          <a:off x="889" y="1454485"/>
          <a:ext cx="1734499" cy="17344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5455" tIns="36830" rIns="9545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 smtClean="0"/>
            <a:t>NE</a:t>
          </a:r>
          <a:endParaRPr lang="zh-CN" altLang="en-US" sz="2900" kern="1200" dirty="0"/>
        </a:p>
      </dsp:txBody>
      <dsp:txXfrm>
        <a:off x="254900" y="1708496"/>
        <a:ext cx="1226477" cy="1226477"/>
      </dsp:txXfrm>
    </dsp:sp>
    <dsp:sp modelId="{D8FEB14D-0CB7-45B1-BA6A-E62F319678FC}">
      <dsp:nvSpPr>
        <dsp:cNvPr id="0" name=""/>
        <dsp:cNvSpPr/>
      </dsp:nvSpPr>
      <dsp:spPr>
        <a:xfrm>
          <a:off x="1388488" y="1454485"/>
          <a:ext cx="1734499" cy="17344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5455" tIns="45720" rIns="95455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/>
            <a:t>5-HT</a:t>
          </a:r>
          <a:endParaRPr lang="zh-CN" altLang="en-US" sz="3600" kern="1200" dirty="0"/>
        </a:p>
      </dsp:txBody>
      <dsp:txXfrm>
        <a:off x="1642499" y="1708496"/>
        <a:ext cx="1226477" cy="1226477"/>
      </dsp:txXfrm>
    </dsp:sp>
    <dsp:sp modelId="{F8F6E854-250C-410C-B690-081491615558}">
      <dsp:nvSpPr>
        <dsp:cNvPr id="0" name=""/>
        <dsp:cNvSpPr/>
      </dsp:nvSpPr>
      <dsp:spPr>
        <a:xfrm>
          <a:off x="2776088" y="1454485"/>
          <a:ext cx="1734499" cy="17344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5455" tIns="36830" rIns="9545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 smtClean="0"/>
            <a:t>DA</a:t>
          </a:r>
          <a:endParaRPr lang="zh-CN" altLang="en-US" sz="2900" kern="1200" dirty="0"/>
        </a:p>
      </dsp:txBody>
      <dsp:txXfrm>
        <a:off x="3030099" y="1708496"/>
        <a:ext cx="1226477" cy="1226477"/>
      </dsp:txXfrm>
    </dsp:sp>
    <dsp:sp modelId="{2DF44241-E661-41CB-8934-3ACB68064E20}">
      <dsp:nvSpPr>
        <dsp:cNvPr id="0" name=""/>
        <dsp:cNvSpPr/>
      </dsp:nvSpPr>
      <dsp:spPr>
        <a:xfrm>
          <a:off x="4163687" y="1454485"/>
          <a:ext cx="1734499" cy="17344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5455" tIns="36830" rIns="9545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kern="1200" dirty="0" smtClean="0"/>
            <a:t>GABA</a:t>
          </a:r>
          <a:endParaRPr lang="zh-CN" altLang="en-US" sz="2900" kern="1200" dirty="0"/>
        </a:p>
      </dsp:txBody>
      <dsp:txXfrm>
        <a:off x="4417698" y="1708496"/>
        <a:ext cx="1226477" cy="1226477"/>
      </dsp:txXfrm>
    </dsp:sp>
    <dsp:sp modelId="{208328B3-63C9-407A-A549-E7338661AAA6}">
      <dsp:nvSpPr>
        <dsp:cNvPr id="0" name=""/>
        <dsp:cNvSpPr/>
      </dsp:nvSpPr>
      <dsp:spPr>
        <a:xfrm>
          <a:off x="5551287" y="1454485"/>
          <a:ext cx="1734499" cy="17344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5455" tIns="36830" rIns="9545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b="1" kern="1200" dirty="0" smtClean="0"/>
            <a:t>……</a:t>
          </a:r>
          <a:endParaRPr lang="zh-CN" altLang="en-US" sz="2900" b="1" kern="1200" dirty="0"/>
        </a:p>
      </dsp:txBody>
      <dsp:txXfrm>
        <a:off x="5805298" y="1708496"/>
        <a:ext cx="1226477" cy="1226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#1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8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91440" tIns="45720" rIns="91440" bIns="45720" numCol="1" anchor="t" anchorCtr="0" compatLnSpc="1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zh-CN" sz="1200" dirty="0">
                <a:latin typeface="Times New Roman" panose="02020603050405020304" pitchFamily="18" charset="0"/>
              </a:rPr>
              <a:t>‹#›</a:t>
            </a:fld>
            <a:endParaRPr lang="en-US" altLang="zh-CN" sz="1200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F159C-450C-4D39-A0CC-CABD4E35078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60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EFADF5-BB71-4443-9F04-A4E0182C7D2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2020/3/28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EFADF5-BB71-4443-9F04-A4E0182C7D2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2020/3/28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EFADF5-BB71-4443-9F04-A4E0182C7D2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2020/3/28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wang\office图表模板\背景素材2\05545\ma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t="12227"/>
          <a:stretch>
            <a:fillRect/>
          </a:stretch>
        </p:blipFill>
        <p:spPr bwMode="auto">
          <a:xfrm>
            <a:off x="-13970" y="302223"/>
            <a:ext cx="9136380" cy="416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123408" y="5832917"/>
            <a:ext cx="6862350" cy="387238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 dirty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382724" y="4765880"/>
            <a:ext cx="8341722" cy="699630"/>
          </a:xfrm>
        </p:spPr>
        <p:txBody>
          <a:bodyPr>
            <a:noAutofit/>
          </a:bodyPr>
          <a:lstStyle>
            <a:lvl1pPr algn="ctr">
              <a:defRPr sz="4000">
                <a:ln w="9525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76200" dir="15000000" sy="30000" kx="-1800000" algn="bl" rotWithShape="0">
                    <a:schemeClr val="accent1">
                      <a:lumMod val="50000"/>
                      <a:alpha val="22000"/>
                    </a:schemeClr>
                  </a:outerShdw>
                </a:effectLst>
              </a:defRPr>
            </a:lvl1pPr>
          </a:lstStyle>
          <a:p>
            <a:r>
              <a:rPr lang="zh-CN" altLang="en-US" dirty="0"/>
              <a:t>单击此处添加您的标题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6" y="2302082"/>
            <a:ext cx="5995988" cy="1235138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sz="4000" dirty="0">
                <a:ln w="9525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76200" dir="15000000" sy="30000" kx="-1800000" algn="bl" rotWithShape="0">
                    <a:schemeClr val="accent1">
                      <a:lumMod val="50000"/>
                      <a:alpha val="22000"/>
                    </a:schemeClr>
                  </a:outerShdw>
                </a:effectLst>
              </a:defRPr>
            </a:lvl1pPr>
          </a:lstStyle>
          <a:p>
            <a:pPr lvl="0" algn="ctr"/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1574006" y="3564212"/>
            <a:ext cx="5995988" cy="63450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 hasCustomPrompt="1"/>
          </p:nvPr>
        </p:nvSpPr>
        <p:spPr>
          <a:xfrm>
            <a:off x="1049867" y="1244664"/>
            <a:ext cx="3810000" cy="493261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 hasCustomPrompt="1"/>
          </p:nvPr>
        </p:nvSpPr>
        <p:spPr>
          <a:xfrm>
            <a:off x="4889499" y="1244664"/>
            <a:ext cx="3820587" cy="493261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9"/>
            <a:ext cx="6984076" cy="7170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4576" y="1376433"/>
            <a:ext cx="3868340" cy="82395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 hasCustomPrompt="1"/>
          </p:nvPr>
        </p:nvSpPr>
        <p:spPr>
          <a:xfrm>
            <a:off x="824576" y="2200387"/>
            <a:ext cx="3868340" cy="368477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23884" y="1376433"/>
            <a:ext cx="3887391" cy="82395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 hasCustomPrompt="1"/>
          </p:nvPr>
        </p:nvSpPr>
        <p:spPr>
          <a:xfrm>
            <a:off x="4823884" y="2200387"/>
            <a:ext cx="3887391" cy="368477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29"/>
            <a:ext cx="2949178" cy="1600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4115992" y="1063683"/>
            <a:ext cx="4629150" cy="48738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858442" y="2133711"/>
            <a:ext cx="2949178" cy="38117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EFADF5-BB71-4443-9F04-A4E0182C7D2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2020/3/28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24"/>
            <a:ext cx="2949178" cy="1600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77"/>
            <a:ext cx="4629150" cy="487387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934644" y="2057506"/>
            <a:ext cx="2949178" cy="38117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44"/>
            <a:ext cx="886883" cy="58121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>
          <a:xfrm>
            <a:off x="1585381" y="365144"/>
            <a:ext cx="5949952" cy="58121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719"/>
            <a:ext cx="3886200" cy="435156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719"/>
            <a:ext cx="3886200" cy="435156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dirty="0"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53"/>
            <a:ext cx="8229600" cy="11430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6356677"/>
            <a:ext cx="2133600" cy="365144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F3FD8F-9367-48FF-B491-37618CDE970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2020/3/28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677"/>
            <a:ext cx="2895600" cy="365144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938" y="1600605"/>
            <a:ext cx="8230137" cy="4525636"/>
          </a:xfrm>
          <a:prstGeom prst="rect">
            <a:avLst/>
          </a:prstGeom>
        </p:spPr>
        <p:txBody>
          <a:bodyPr lIns="91410" tIns="45705" rIns="91410" bIns="45705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713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defTabSz="716280" eaLnBrk="1" hangingPunct="1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0342946-C978-410D-B78E-584208A8FC18}" type="datetime1">
              <a:rPr lang="zh-CN" altLang="en-US" sz="900" b="1" smtClean="0"/>
              <a:pPr>
                <a:defRPr/>
              </a:pPr>
              <a:t>2020/3/28</a:t>
            </a:fld>
            <a:endParaRPr lang="zh-TW" altLang="en-US" sz="900" b="1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7680722" y="6445251"/>
            <a:ext cx="882254" cy="366713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 defTabSz="716280" eaLnBrk="1" hangingPunct="1">
              <a:defRPr>
                <a:latin typeface="PMingLiU" panose="02020500000000000000" pitchFamily="18" charset="-12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zh-TW" altLang="en-US" sz="900" b="1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defTabSz="685800" eaLnBrk="0" hangingPunct="0">
              <a:defRPr/>
            </a:pPr>
            <a:fld id="{88A5E292-C405-450D-BA41-29C888ADA2F6}" type="slidenum">
              <a:rPr lang="zh-CN" altLang="en-US" sz="900" b="1" smtClean="0">
                <a:latin typeface="Verdana" panose="020B0604030504040204" pitchFamily="34" charset="0"/>
              </a:rPr>
              <a:pPr defTabSz="685800" eaLnBrk="0" hangingPunct="0">
                <a:defRPr/>
              </a:pPr>
              <a:t>‹#›</a:t>
            </a:fld>
            <a:endParaRPr lang="zh-CN" altLang="en-US" sz="900" b="1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5513"/>
      </p:ext>
    </p:extLst>
  </p:cSld>
  <p:clrMapOvr>
    <a:masterClrMapping/>
  </p:clrMapOvr>
  <p:transition spd="med">
    <p:fade/>
  </p:transition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5086350"/>
            <a:ext cx="7772400" cy="893763"/>
          </a:xfrm>
        </p:spPr>
        <p:txBody>
          <a:bodyPr/>
          <a:lstStyle>
            <a:lvl1pPr>
              <a:defRPr/>
            </a:lvl1pPr>
          </a:lstStyle>
          <a:p>
            <a:r>
              <a:rPr lang="zh-CN" noProof="1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5949950"/>
            <a:ext cx="6400800" cy="6477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noProof="1"/>
              <a:t>单击此处编辑母版副标题样式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A4D7480-5A3B-44E8-B946-C3A270EA7801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3/28/2020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1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2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CN" altLang="zh-CN" dirty="0">
                <a:latin typeface="Verdana" panose="020B0604030504040204" pitchFamily="34" charset="0"/>
                <a:ea typeface="微软雅黑" panose="020B0503020204020204" pitchFamily="34" charset="-122"/>
              </a:rPr>
              <a:t>‹#›</a:t>
            </a:fld>
            <a:endParaRPr lang="zh-CN" altLang="zh-CN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E3E5939-26A7-4681-8A9D-738752B80C6E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3/28/2020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E3E5939-26A7-4681-8A9D-738752B80C6E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3/28/2020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E3E5939-26A7-4681-8A9D-738752B80C6E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3/28/2020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EFADF5-BB71-4443-9F04-A4E0182C7D2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2020/3/28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E3E5939-26A7-4681-8A9D-738752B80C6E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3/28/2020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E3E5939-26A7-4681-8A9D-738752B80C6E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3/28/2020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E3E5939-26A7-4681-8A9D-738752B80C6E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3/28/2020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E3E5939-26A7-4681-8A9D-738752B80C6E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3/28/2020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E3E5939-26A7-4681-8A9D-738752B80C6E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3/28/2020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E3E5939-26A7-4681-8A9D-738752B80C6E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3/28/2020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E3E5939-26A7-4681-8A9D-738752B80C6E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3/28/2020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14B6783-A913-40E4-AD4A-093005D80484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2020/3/28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2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CN" altLang="zh-CN" dirty="0">
                <a:latin typeface="Verdana" panose="020B0604030504040204" pitchFamily="34" charset="0"/>
                <a:ea typeface="微软雅黑" panose="020B0503020204020204" pitchFamily="34" charset="-122"/>
              </a:rPr>
              <a:t>‹#›</a:t>
            </a:fld>
            <a:endParaRPr lang="zh-CN" altLang="zh-CN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wang\office图表模板\背景素材2\05545\ma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t="12227"/>
          <a:stretch>
            <a:fillRect/>
          </a:stretch>
        </p:blipFill>
        <p:spPr bwMode="auto">
          <a:xfrm>
            <a:off x="-13970" y="302260"/>
            <a:ext cx="9136380" cy="35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123408" y="5832917"/>
            <a:ext cx="6862350" cy="387238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35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382724" y="4765880"/>
            <a:ext cx="8341722" cy="699630"/>
          </a:xfrm>
        </p:spPr>
        <p:txBody>
          <a:bodyPr>
            <a:noAutofit/>
          </a:bodyPr>
          <a:lstStyle>
            <a:lvl1pPr algn="ctr">
              <a:defRPr sz="3000">
                <a:ln w="9525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76200" dir="15000000" sy="30000" kx="-1800000" algn="bl" rotWithShape="0">
                    <a:schemeClr val="accent1">
                      <a:lumMod val="50000"/>
                      <a:alpha val="22000"/>
                    </a:schemeClr>
                  </a:outerShdw>
                </a:effectLst>
              </a:defRPr>
            </a:lvl1pPr>
          </a:lstStyle>
          <a:p>
            <a:r>
              <a:rPr lang="zh-CN" altLang="en-US" dirty="0"/>
              <a:t>单击此处添加您的标题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EFADF5-BB71-4443-9F04-A4E0182C7D2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2020/3/28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6" y="2302082"/>
            <a:ext cx="5995988" cy="1235138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sz="3000" dirty="0">
                <a:ln w="9525">
                  <a:gradFill>
                    <a:gsLst>
                      <a:gs pos="0">
                        <a:schemeClr val="accent2"/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76200" dir="15000000" sy="30000" kx="-1800000" algn="bl" rotWithShape="0">
                    <a:schemeClr val="accent1">
                      <a:lumMod val="50000"/>
                      <a:alpha val="22000"/>
                    </a:schemeClr>
                  </a:outerShdw>
                </a:effectLst>
              </a:defRPr>
            </a:lvl1pPr>
          </a:lstStyle>
          <a:p>
            <a:pPr lvl="0" algn="ctr"/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1574006" y="3564212"/>
            <a:ext cx="5995988" cy="63450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 hasCustomPrompt="1"/>
          </p:nvPr>
        </p:nvSpPr>
        <p:spPr>
          <a:xfrm>
            <a:off x="1049867" y="1244664"/>
            <a:ext cx="3810000" cy="493261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 hasCustomPrompt="1"/>
          </p:nvPr>
        </p:nvSpPr>
        <p:spPr>
          <a:xfrm>
            <a:off x="4889499" y="1244664"/>
            <a:ext cx="3820587" cy="493261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9"/>
            <a:ext cx="6984076" cy="7170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4576" y="1376433"/>
            <a:ext cx="3868340" cy="82395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 hasCustomPrompt="1"/>
          </p:nvPr>
        </p:nvSpPr>
        <p:spPr>
          <a:xfrm>
            <a:off x="824576" y="2200387"/>
            <a:ext cx="3868340" cy="368477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23884" y="1376433"/>
            <a:ext cx="3887391" cy="82395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 hasCustomPrompt="1"/>
          </p:nvPr>
        </p:nvSpPr>
        <p:spPr>
          <a:xfrm>
            <a:off x="4823884" y="2200387"/>
            <a:ext cx="3887391" cy="368477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29"/>
            <a:ext cx="2949178" cy="160028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4115992" y="1063683"/>
            <a:ext cx="4629150" cy="487387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858442" y="2133711"/>
            <a:ext cx="2949178" cy="381178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24"/>
            <a:ext cx="2949178" cy="160028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77"/>
            <a:ext cx="4629150" cy="487387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934644" y="2057506"/>
            <a:ext cx="2949178" cy="381178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44"/>
            <a:ext cx="886883" cy="581213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>
          <a:xfrm>
            <a:off x="1585381" y="365144"/>
            <a:ext cx="5949952" cy="58121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719"/>
            <a:ext cx="3886200" cy="435156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719"/>
            <a:ext cx="3886200" cy="435156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TW" altLang="en-US" dirty="0"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EFADF5-BB71-4443-9F04-A4E0182C7D2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2020/3/28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53"/>
            <a:ext cx="8229600" cy="11430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6356677"/>
            <a:ext cx="2133600" cy="365144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F3FD8F-9367-48FF-B491-37618CDE9707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2020/3/28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677"/>
            <a:ext cx="2895600" cy="365144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EFADF5-BB71-4443-9F04-A4E0182C7D2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2020/3/28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EFADF5-BB71-4443-9F04-A4E0182C7D2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2020/3/28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EFADF5-BB71-4443-9F04-A4E0182C7D2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2020/3/28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EFADF5-BB71-4443-9F04-A4E0182C7D2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2020/3/28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Verdan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6EFADF5-BB71-4443-9F04-A4E0182C7D26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2020/3/28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Verdan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Verdana" panose="020B060403050404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wang\office图表模板\背景素材2\05545\slide.jpg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08"/>
          <a:stretch>
            <a:fillRect/>
          </a:stretch>
        </p:blipFill>
        <p:spPr bwMode="auto">
          <a:xfrm flipH="1">
            <a:off x="0" y="30558"/>
            <a:ext cx="9144000" cy="389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44243" y="153857"/>
            <a:ext cx="6470363" cy="6996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44136" y="1210243"/>
            <a:ext cx="8257483" cy="5312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678"/>
            <a:ext cx="20574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678"/>
            <a:ext cx="20574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4961573" y="6253555"/>
            <a:ext cx="4034790" cy="30670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——公勇勤慎 诚爱谦廉 求真求确 必邃必专——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0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ln>
            <a:solidFill>
              <a:schemeClr val="accent2">
                <a:lumMod val="40000"/>
                <a:lumOff val="60000"/>
              </a:schemeClr>
            </a:solidFill>
          </a:ln>
          <a:solidFill>
            <a:srgbClr val="963B22"/>
          </a:solidFill>
          <a:effectLst/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00000"/>
        </a:lnSpc>
        <a:spcBef>
          <a:spcPts val="1800"/>
        </a:spcBef>
        <a:spcAft>
          <a:spcPts val="0"/>
        </a:spcAft>
        <a:buClr>
          <a:srgbClr val="963B22"/>
        </a:buClr>
        <a:buSzPct val="60000"/>
        <a:buFont typeface="Wingdings" panose="05000000000000000000" pitchFamily="2" charset="2"/>
        <a:buChar char=""/>
        <a:defRPr sz="2000" kern="1200" baseline="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noProof="1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buFont typeface="Arial" panose="020B0604020202020204" pitchFamily="34" charset="0"/>
              <a:buNone/>
              <a:defRPr sz="1400">
                <a:latin typeface="Verdan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E3E5939-26A7-4681-8A9D-738752B80C6E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3/28/2020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buFont typeface="Arial" panose="020B0604020202020204" pitchFamily="34" charset="0"/>
              <a:buNone/>
              <a:defRPr sz="1400">
                <a:latin typeface="Verdan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Verdana" panose="020B0604030504040204" pitchFamily="34" charset="0"/>
                <a:ea typeface="微软雅黑" panose="020B0503020204020204" pitchFamily="34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zh-CN" dirty="0"/>
              <a:t>‹#›</a:t>
            </a:fld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wang\office图表模板\背景素材2\05545\slide.jpg"/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08"/>
          <a:stretch>
            <a:fillRect/>
          </a:stretch>
        </p:blipFill>
        <p:spPr bwMode="auto">
          <a:xfrm flipH="1">
            <a:off x="0" y="30558"/>
            <a:ext cx="9144000" cy="389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44243" y="153857"/>
            <a:ext cx="6470363" cy="6996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44136" y="1210243"/>
            <a:ext cx="8257483" cy="5312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678"/>
            <a:ext cx="20574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678"/>
            <a:ext cx="20574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‹#›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4961573" y="6253555"/>
            <a:ext cx="4034790" cy="30670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——公勇勤慎 诚爱谦廉 求真求确 必邃必专——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b="1" i="0" kern="1200" baseline="0">
          <a:ln>
            <a:solidFill>
              <a:schemeClr val="accent2">
                <a:lumMod val="40000"/>
                <a:lumOff val="60000"/>
              </a:schemeClr>
            </a:solidFill>
          </a:ln>
          <a:solidFill>
            <a:srgbClr val="963B22"/>
          </a:solidFill>
          <a:effectLst/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67970" indent="-267970" algn="just" defTabSz="685800" rtl="0" eaLnBrk="1" latinLnBrk="0" hangingPunct="1">
        <a:lnSpc>
          <a:spcPct val="100000"/>
        </a:lnSpc>
        <a:spcBef>
          <a:spcPts val="1350"/>
        </a:spcBef>
        <a:spcAft>
          <a:spcPts val="0"/>
        </a:spcAft>
        <a:buClr>
          <a:srgbClr val="963B22"/>
        </a:buClr>
        <a:buSzPct val="60000"/>
        <a:buFont typeface="Wingdings" panose="05000000000000000000" pitchFamily="2" charset="2"/>
        <a:buChar char=""/>
        <a:defRPr sz="1500" kern="1200" baseline="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267970" indent="-267970" algn="just" defTabSz="6858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200" kern="1200" baseline="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180205101055"/>
          <p:cNvPicPr>
            <a:picLocks noChangeAspect="1"/>
          </p:cNvPicPr>
          <p:nvPr/>
        </p:nvPicPr>
        <p:blipFill>
          <a:blip r:embed="rId4"/>
          <a:srcRect l="19430" t="37111" r="17899" b="22939"/>
          <a:stretch>
            <a:fillRect/>
          </a:stretch>
        </p:blipFill>
        <p:spPr>
          <a:xfrm>
            <a:off x="6748145" y="1671320"/>
            <a:ext cx="1133475" cy="1266190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050" smtClean="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fld>
            <a:endParaRPr lang="zh-CN" altLang="en-US" sz="105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05180" y="1527956"/>
            <a:ext cx="6065520" cy="4196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ts val="3200"/>
              </a:lnSpc>
            </a:pPr>
            <a:r>
              <a:rPr lang="en-US" altLang="zh-CN" sz="1600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18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中南大学湘雅</a:t>
            </a:r>
            <a:r>
              <a:rPr lang="zh-CN" altLang="en-US" sz="18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医院督查组组长</a:t>
            </a:r>
            <a:endParaRPr lang="en-US" altLang="zh-CN" sz="1800" b="1" dirty="0" smtClean="0">
              <a:solidFill>
                <a:srgbClr val="0607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ts val="3200"/>
              </a:lnSpc>
            </a:pPr>
            <a:r>
              <a:rPr lang="zh-CN" altLang="en-US" sz="18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r>
              <a:rPr lang="zh-CN" altLang="en-US" sz="18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临床心理中心副教授，硕士生导师</a:t>
            </a:r>
          </a:p>
          <a:p>
            <a:pPr fontAlgn="auto">
              <a:lnSpc>
                <a:spcPts val="3200"/>
              </a:lnSpc>
            </a:pPr>
            <a:r>
              <a:rPr lang="zh-CN" altLang="en-US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中国</a:t>
            </a:r>
            <a:r>
              <a:rPr lang="zh-CN" altLang="en-US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心理协会心理咨询师督导</a:t>
            </a:r>
            <a:r>
              <a:rPr lang="zh-CN" altLang="en-US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专家</a:t>
            </a:r>
            <a:endParaRPr lang="en-US" altLang="zh-CN" b="1" dirty="0" smtClean="0">
              <a:solidFill>
                <a:srgbClr val="06070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auto">
              <a:lnSpc>
                <a:spcPts val="3200"/>
              </a:lnSpc>
            </a:pPr>
            <a:r>
              <a:rPr lang="zh-CN" altLang="en-US" sz="18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湖南省</a:t>
            </a:r>
            <a:r>
              <a:rPr lang="zh-CN" altLang="en-US" sz="18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心理咨询师协会常务理事</a:t>
            </a:r>
          </a:p>
          <a:p>
            <a:pPr algn="l" fontAlgn="auto">
              <a:lnSpc>
                <a:spcPts val="3200"/>
              </a:lnSpc>
            </a:pPr>
            <a:r>
              <a:rPr lang="zh-CN" altLang="en-US" sz="18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湖南省社会心理学会临床心理专业委员会副主任委员</a:t>
            </a:r>
          </a:p>
          <a:p>
            <a:pPr algn="l" fontAlgn="auto">
              <a:lnSpc>
                <a:spcPts val="3200"/>
              </a:lnSpc>
            </a:pPr>
            <a:r>
              <a:rPr lang="zh-CN" altLang="en-US" sz="18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曾留学美国</a:t>
            </a:r>
            <a:r>
              <a:rPr lang="en-US" altLang="zh-CN" sz="18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8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年，参加新加坡、台湾医院管理培训</a:t>
            </a:r>
            <a:r>
              <a:rPr lang="en-US" altLang="zh-CN" sz="18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8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次</a:t>
            </a:r>
          </a:p>
          <a:p>
            <a:pPr algn="l" fontAlgn="auto">
              <a:lnSpc>
                <a:spcPts val="3200"/>
              </a:lnSpc>
            </a:pPr>
            <a:r>
              <a:rPr lang="zh-CN" altLang="en-US" sz="18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发表</a:t>
            </a:r>
            <a:r>
              <a:rPr lang="en-US" altLang="zh-CN" sz="18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SCI</a:t>
            </a:r>
            <a:r>
              <a:rPr lang="zh-CN" altLang="en-US" sz="18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论文</a:t>
            </a:r>
            <a:r>
              <a:rPr lang="en-US" altLang="zh-CN" sz="18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</a:t>
            </a:r>
            <a:r>
              <a:rPr lang="zh-CN" altLang="en-US" sz="18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篇，主持和参与国家级重点科研课题、       </a:t>
            </a:r>
          </a:p>
          <a:p>
            <a:pPr algn="l" fontAlgn="auto">
              <a:lnSpc>
                <a:spcPts val="3200"/>
              </a:lnSpc>
            </a:pPr>
            <a:r>
              <a:rPr lang="zh-CN" altLang="en-US" sz="18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省部级科研课题</a:t>
            </a:r>
            <a:r>
              <a:rPr lang="en-US" altLang="zh-CN" sz="18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余项，获省科技进步一等奖</a:t>
            </a:r>
            <a:r>
              <a:rPr lang="en-US" altLang="zh-CN" sz="18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8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</a:t>
            </a:r>
          </a:p>
          <a:p>
            <a:pPr algn="l" fontAlgn="auto">
              <a:lnSpc>
                <a:spcPts val="3200"/>
              </a:lnSpc>
            </a:pPr>
            <a:r>
              <a:rPr lang="zh-CN" altLang="en-US" sz="18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主攻方向之一：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青少年学业压力管理及学业生涯规划</a:t>
            </a:r>
          </a:p>
          <a:p>
            <a:pPr algn="l" fontAlgn="auto">
              <a:lnSpc>
                <a:spcPts val="3200"/>
              </a:lnSpc>
            </a:pPr>
            <a:r>
              <a:rPr lang="zh-CN" altLang="en-US" sz="18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</a:t>
            </a:r>
          </a:p>
        </p:txBody>
      </p:sp>
      <p:sp>
        <p:nvSpPr>
          <p:cNvPr id="30722" name="矩形 6"/>
          <p:cNvSpPr/>
          <p:nvPr/>
        </p:nvSpPr>
        <p:spPr>
          <a:xfrm>
            <a:off x="1350010" y="3441701"/>
            <a:ext cx="13811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  <a:sym typeface="华文隶书" panose="02010800040101010101" pitchFamily="2" charset="-122"/>
              </a:rPr>
              <a:t>李建玲</a:t>
            </a:r>
            <a:r>
              <a:rPr lang="zh-CN" altLang="en-US" sz="2400" dirty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行楷" panose="02010800040101010101" pitchFamily="2" charset="-122"/>
              </a:rPr>
              <a:t> </a:t>
            </a:r>
          </a:p>
        </p:txBody>
      </p:sp>
      <p:sp>
        <p:nvSpPr>
          <p:cNvPr id="30721" name="矩形 4"/>
          <p:cNvSpPr/>
          <p:nvPr/>
        </p:nvSpPr>
        <p:spPr>
          <a:xfrm>
            <a:off x="592772" y="3457786"/>
            <a:ext cx="1885950" cy="20667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 algn="just" fontAlgn="base">
              <a:lnSpc>
                <a:spcPts val="4000"/>
              </a:lnSpc>
              <a:spcBef>
                <a:spcPct val="20000"/>
              </a:spcBef>
              <a:buClr>
                <a:srgbClr val="191919"/>
              </a:buClr>
              <a:buSzPct val="75000"/>
              <a:buFont typeface="Arial" panose="020B0604020202020204" pitchFamily="34" charset="0"/>
              <a:buNone/>
            </a:pPr>
            <a:r>
              <a:rPr lang="zh-CN" altLang="en-US" sz="1650" b="1" strike="noStrike" noProof="1">
                <a:solidFill>
                  <a:srgbClr val="060707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宋体" panose="02010600030101010101" pitchFamily="2" charset="-122"/>
              </a:rPr>
              <a:t>   </a:t>
            </a:r>
            <a:endParaRPr lang="zh-CN" altLang="en-US" sz="1650" b="1" u="sng" strike="noStrike" noProof="1">
              <a:solidFill>
                <a:srgbClr val="060707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  <a:sym typeface="宋体" panose="02010600030101010101" pitchFamily="2" charset="-122"/>
            </a:endParaRPr>
          </a:p>
          <a:p>
            <a:pPr marL="342900" indent="-342900" algn="just" fontAlgn="base">
              <a:lnSpc>
                <a:spcPct val="100000"/>
              </a:lnSpc>
              <a:spcBef>
                <a:spcPts val="0"/>
              </a:spcBef>
              <a:buClr>
                <a:srgbClr val="191919"/>
              </a:buClr>
              <a:buSzPct val="75000"/>
              <a:buFont typeface="Arial" panose="020B0604020202020204" pitchFamily="34" charset="0"/>
              <a:buNone/>
            </a:pPr>
            <a:endParaRPr lang="zh-CN" altLang="en-US" sz="1500" b="1" strike="noStrike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marL="342900" indent="-342900" algn="just" fontAlgn="base">
              <a:lnSpc>
                <a:spcPts val="2600"/>
              </a:lnSpc>
              <a:spcBef>
                <a:spcPts val="0"/>
              </a:spcBef>
              <a:buClr>
                <a:srgbClr val="191919"/>
              </a:buClr>
              <a:buSzPct val="75000"/>
              <a:buFont typeface="Arial" panose="020B0604020202020204" pitchFamily="34" charset="0"/>
              <a:buNone/>
            </a:pPr>
            <a:r>
              <a:rPr lang="zh-CN" altLang="en-US" sz="1500" b="1" strike="noStrike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宋体" panose="02010600030101010101" pitchFamily="2" charset="-122"/>
              </a:rPr>
              <a:t> </a:t>
            </a:r>
            <a:r>
              <a:rPr lang="zh-CN" altLang="en-US" sz="1500" b="1" strike="noStrike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心理学副教授</a:t>
            </a:r>
            <a:endParaRPr lang="zh-CN" altLang="en-US" sz="1500" b="1" strike="noStrike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342900" indent="-342900" algn="just" fontAlgn="base">
              <a:lnSpc>
                <a:spcPts val="2600"/>
              </a:lnSpc>
              <a:spcBef>
                <a:spcPts val="0"/>
              </a:spcBef>
              <a:buClr>
                <a:srgbClr val="191919"/>
              </a:buClr>
              <a:buSzPct val="75000"/>
              <a:buFont typeface="Arial" panose="020B0604020202020204" pitchFamily="34" charset="0"/>
              <a:buNone/>
            </a:pPr>
            <a:r>
              <a:rPr lang="zh-CN" altLang="en-US" sz="1500" b="1" strike="noStrike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 </a:t>
            </a:r>
            <a:r>
              <a:rPr lang="en-US" altLang="zh-CN" sz="15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   </a:t>
            </a:r>
            <a:r>
              <a:rPr lang="zh-CN" altLang="en-US" sz="1500" b="1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硕士生</a:t>
            </a:r>
            <a:r>
              <a:rPr lang="zh-CN" altLang="en-US" sz="1500" b="1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rPr>
              <a:t>导师</a:t>
            </a:r>
            <a:endParaRPr lang="zh-CN" altLang="en-US" sz="1500" b="1" strike="noStrike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342900" indent="-342900" algn="just" fontAlgn="base">
              <a:lnSpc>
                <a:spcPts val="4000"/>
              </a:lnSpc>
              <a:spcBef>
                <a:spcPct val="20000"/>
              </a:spcBef>
              <a:buClr>
                <a:srgbClr val="191919"/>
              </a:buClr>
              <a:buSzPct val="75000"/>
              <a:buFont typeface="Wingdings" panose="05000000000000000000" pitchFamily="2" charset="2"/>
              <a:buChar char="u"/>
            </a:pPr>
            <a:endParaRPr lang="zh-CN" altLang="en-US" sz="1650" b="1" strike="noStrike" noProof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08" y="1527956"/>
            <a:ext cx="1780247" cy="26671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"/>
    </mc:Choice>
    <mc:Fallback xmlns="">
      <p:transition spd="slow" advTm="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日期占位符 1"/>
          <p:cNvSpPr txBox="1">
            <a:spLocks noGrp="1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/>
          <a:p>
            <a:pPr algn="ctr" eaLnBrk="0" hangingPunct="0"/>
            <a:endParaRPr lang="en-US" altLang="zh-CN" sz="1400" dirty="0">
              <a:latin typeface="Times New Roman" panose="02020603050405020304" pitchFamily="18" charset="0"/>
            </a:endParaRPr>
          </a:p>
        </p:txBody>
      </p:sp>
      <p:sp>
        <p:nvSpPr>
          <p:cNvPr id="47108" name="灯片编号占位符 3"/>
          <p:cNvSpPr txBox="1">
            <a:spLocks noGrp="1"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/>
          <a:p>
            <a:pPr algn="r" eaLnBrk="0" hangingPunct="0"/>
            <a:endParaRPr lang="en-US" altLang="zh-CN" sz="1400" dirty="0">
              <a:latin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7875" y="97790"/>
            <a:ext cx="64135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他人超车我不急  天生我才必有义</a:t>
            </a:r>
            <a:endParaRPr lang="zh-CN" altLang="en-US" sz="3200" b="1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5" name="图片 4" descr="u=1572335029,3286073324&amp;fm=200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70610"/>
            <a:ext cx="3836035" cy="2554605"/>
          </a:xfrm>
          <a:prstGeom prst="rect">
            <a:avLst/>
          </a:prstGeom>
        </p:spPr>
      </p:pic>
      <p:pic>
        <p:nvPicPr>
          <p:cNvPr id="8" name="图片 7" descr="u=3093258231,3581575523&amp;fm=27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565" y="3817620"/>
            <a:ext cx="3810635" cy="25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569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2780" y="83185"/>
            <a:ext cx="65081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力争确保即便也  芳华使上洪荒力</a:t>
            </a:r>
          </a:p>
        </p:txBody>
      </p:sp>
      <p:pic>
        <p:nvPicPr>
          <p:cNvPr id="3" name="图片 2" descr="清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" y="1216660"/>
            <a:ext cx="2962275" cy="1972310"/>
          </a:xfrm>
          <a:prstGeom prst="rect">
            <a:avLst/>
          </a:prstGeom>
        </p:spPr>
      </p:pic>
      <p:pic>
        <p:nvPicPr>
          <p:cNvPr id="4" name="图片 3" descr="湖南大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775" y="3303270"/>
            <a:ext cx="3345180" cy="1948815"/>
          </a:xfrm>
          <a:prstGeom prst="rect">
            <a:avLst/>
          </a:prstGeom>
        </p:spPr>
      </p:pic>
      <p:pic>
        <p:nvPicPr>
          <p:cNvPr id="5" name="图片 4" descr="刘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420" y="4353560"/>
            <a:ext cx="1778635" cy="241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3936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6" descr="http://i01.pic.sogou.com/e471dd08b1c1b5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8" y="3857625"/>
            <a:ext cx="3357562" cy="2530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5" descr="cnbanbao.cn_2015623193153315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3" y="1857375"/>
            <a:ext cx="3905250" cy="2933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51068" y="1889604"/>
            <a:ext cx="6470363" cy="699630"/>
          </a:xfrm>
        </p:spPr>
        <p:txBody>
          <a:bodyPr/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谁更卓越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8998950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480060" y="189230"/>
            <a:ext cx="8624570" cy="69977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algn="l" defTabSz="685800" rtl="0" latinLnBrk="0">
              <a:lnSpc>
                <a:spcPct val="90000"/>
              </a:lnSpc>
              <a:buNone/>
            </a:pPr>
            <a:r>
              <a:rPr kumimoji="0" lang="zh-CN" altLang="en-US" sz="3200" b="1" i="0" u="none" strike="noStrike" cap="none" spc="0" normalizeH="0" baseline="0">
                <a:solidFill>
                  <a:srgbClr val="FF0000"/>
                </a:solidFill>
                <a:effectLst/>
                <a:latin typeface="微软雅黑" panose="020B0503020204020204" pitchFamily="34" charset="-122"/>
              </a:rPr>
              <a:t>动物的本能：探究与追求刺激行为</a:t>
            </a:r>
            <a:endParaRPr kumimoji="0" lang="zh-CN" altLang="en-US" sz="3200" b="1" i="0" u="none" strike="noStrike" cap="none" spc="0" normalizeH="0" baseline="0">
              <a:solidFill>
                <a:srgbClr val="060707"/>
              </a:solidFill>
              <a:effectLst/>
              <a:latin typeface="微软雅黑" panose="020B0503020204020204" pitchFamily="34" charset="-122"/>
            </a:endParaRPr>
          </a:p>
        </p:txBody>
      </p:sp>
      <p:sp>
        <p:nvSpPr>
          <p:cNvPr id="43011" name="灯片编号占位符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ctr" eaLnBrk="1" hangingPunct="1"/>
            <a:fld id="{9A0DB2DC-4C9A-4742-B13C-FB6460FD3503}" type="slidenum">
              <a:rPr lang="zh-CN" altLang="en-US" sz="1400" dirty="0">
                <a:ea typeface="黑体" panose="02010609060101010101" pitchFamily="49" charset="-122"/>
              </a:rPr>
              <a:t>13</a:t>
            </a:fld>
            <a:endParaRPr lang="zh-CN" altLang="en-US" sz="1400" dirty="0">
              <a:ea typeface="黑体" panose="02010609060101010101" pitchFamily="49" charset="-122"/>
            </a:endParaRPr>
          </a:p>
        </p:txBody>
      </p:sp>
      <p:pic>
        <p:nvPicPr>
          <p:cNvPr id="43012" name="Picture 2" descr="C:\Documents and Settings\Administrator\桌面\u=4005821917,724082200&amp;fm=21&amp;gp=0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817370" y="1678305"/>
            <a:ext cx="6073775" cy="4073525"/>
          </a:xfrm>
        </p:spPr>
      </p:pic>
    </p:spTree>
    <p:extLst>
      <p:ext uri="{BB962C8B-B14F-4D97-AF65-F5344CB8AC3E}">
        <p14:creationId xmlns:p14="http://schemas.microsoft.com/office/powerpoint/2010/main" val="21244681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>
            <a:normAutofit fontScale="90000"/>
          </a:bodyPr>
          <a:lstStyle/>
          <a:p>
            <a:pPr algn="l"/>
            <a:r>
              <a:rPr lang="en-US" altLang="zh-CN" sz="6000" b="1" dirty="0">
                <a:solidFill>
                  <a:srgbClr val="FF0000"/>
                </a:solidFill>
                <a:ea typeface="华文行楷" panose="02010800040101010101" pitchFamily="2" charset="-122"/>
              </a:rPr>
              <a:t>  </a:t>
            </a:r>
            <a:endParaRPr lang="zh-CN" altLang="en-US" b="1" dirty="0">
              <a:solidFill>
                <a:srgbClr val="FF0000"/>
              </a:solidFill>
              <a:ea typeface="华文行楷" panose="02010800040101010101" pitchFamily="2" charset="-122"/>
            </a:endParaRPr>
          </a:p>
        </p:txBody>
      </p:sp>
      <p:pic>
        <p:nvPicPr>
          <p:cNvPr id="44036" name="图片 5" descr="马斯洛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405" y="1007745"/>
            <a:ext cx="6577965" cy="494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7" name="Text Box 12"/>
          <p:cNvSpPr/>
          <p:nvPr/>
        </p:nvSpPr>
        <p:spPr>
          <a:xfrm>
            <a:off x="357188" y="285750"/>
            <a:ext cx="2714625" cy="5340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defTabSz="685800" fontAlgn="auto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实现自我</a:t>
            </a:r>
          </a:p>
        </p:txBody>
      </p:sp>
    </p:spTree>
    <p:extLst>
      <p:ext uri="{BB962C8B-B14F-4D97-AF65-F5344CB8AC3E}">
        <p14:creationId xmlns:p14="http://schemas.microsoft.com/office/powerpoint/2010/main" val="1895651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357188"/>
            <a:ext cx="8429625" cy="9144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行楷" panose="02010800040101010101" pitchFamily="2" charset="-122"/>
                <a:cs typeface="+mn-cs"/>
              </a:rPr>
              <a:t>挑战自我，是人之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行楷" panose="02010800040101010101" pitchFamily="2" charset="-122"/>
                <a:cs typeface="+mn-cs"/>
              </a:rPr>
              <a:t>本能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行楷" panose="02010800040101010101" pitchFamily="2" charset="-122"/>
                <a:cs typeface="+mn-cs"/>
              </a:rPr>
              <a:t/>
            </a:r>
            <a:b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行楷" panose="02010800040101010101" pitchFamily="2" charset="-122"/>
                <a:cs typeface="+mn-cs"/>
              </a:rPr>
            </a:b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行楷" panose="02010800040101010101" pitchFamily="2" charset="-122"/>
                <a:cs typeface="+mn-cs"/>
              </a:rPr>
              <a:t>通过努力追逐到有效的目标人才</a:t>
            </a: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华文行楷" panose="02010800040101010101" pitchFamily="2" charset="-122"/>
                <a:cs typeface="+mn-cs"/>
              </a:rPr>
              <a:t>愉悦</a:t>
            </a:r>
          </a:p>
        </p:txBody>
      </p:sp>
      <p:pic>
        <p:nvPicPr>
          <p:cNvPr id="45059" name="Picture 3" descr="py1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" y="1617980"/>
            <a:ext cx="7635875" cy="4798695"/>
          </a:xfrm>
        </p:spPr>
      </p:pic>
    </p:spTree>
    <p:extLst>
      <p:ext uri="{BB962C8B-B14F-4D97-AF65-F5344CB8AC3E}">
        <p14:creationId xmlns:p14="http://schemas.microsoft.com/office/powerpoint/2010/main" val="15088769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" y="1067435"/>
            <a:ext cx="2548779" cy="2001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420" y="4070350"/>
            <a:ext cx="2677160" cy="2093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420888"/>
            <a:ext cx="2377931" cy="237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8448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17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blackWhite">
          <a:xfrm>
            <a:off x="1269683" y="143193"/>
            <a:ext cx="5357813" cy="9906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方正舒体" panose="02010601030101010101" pitchFamily="2" charset="-122"/>
              <a:ea typeface="方正舒体" panose="02010601030101010101" pitchFamily="2" charset="-122"/>
              <a:cs typeface="+mn-cs"/>
            </a:endParaRPr>
          </a:p>
        </p:txBody>
      </p:sp>
      <p:pic>
        <p:nvPicPr>
          <p:cNvPr id="57349" name="图片 5" descr="耶克斯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0" y="2061845"/>
            <a:ext cx="1785938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46" name="Picture 4" descr="u=2772229318,214194593&amp;fm=29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553" y="1892618"/>
            <a:ext cx="4502150" cy="363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03885" y="143510"/>
            <a:ext cx="6024245" cy="730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效率压力倒U形  压力中等最有益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18"/>
          <p:cNvSpPr>
            <a:spLocks noChangeArrowheads="1"/>
          </p:cNvSpPr>
          <p:nvPr/>
        </p:nvSpPr>
        <p:spPr bwMode="auto">
          <a:xfrm>
            <a:off x="2332355" y="163830"/>
            <a:ext cx="4391025" cy="719138"/>
          </a:xfrm>
          <a:prstGeom prst="roundRect">
            <a:avLst>
              <a:gd name="adj" fmla="val 14481"/>
            </a:avLst>
          </a:prstGeom>
          <a:noFill/>
          <a:ln w="25400" cmpd="sng">
            <a:noFill/>
            <a:round/>
          </a:ln>
        </p:spPr>
        <p:txBody>
          <a:bodyPr wrap="none" lIns="90170" tIns="46990" rIns="90170" bIns="4699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20011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7085" y="158115"/>
            <a:ext cx="6313170" cy="730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回忆再认两层次  不怨粗心多记忆</a:t>
            </a:r>
          </a:p>
        </p:txBody>
      </p:sp>
      <p:graphicFrame>
        <p:nvGraphicFramePr>
          <p:cNvPr id="3" name="图示 2"/>
          <p:cNvGraphicFramePr/>
          <p:nvPr/>
        </p:nvGraphicFramePr>
        <p:xfrm>
          <a:off x="1367155" y="1771015"/>
          <a:ext cx="6553200" cy="485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17412" name="AutoShape 18"/>
          <p:cNvSpPr>
            <a:spLocks noChangeArrowheads="1"/>
          </p:cNvSpPr>
          <p:nvPr/>
        </p:nvSpPr>
        <p:spPr bwMode="auto">
          <a:xfrm>
            <a:off x="2332355" y="163830"/>
            <a:ext cx="4391025" cy="719138"/>
          </a:xfrm>
          <a:prstGeom prst="roundRect">
            <a:avLst>
              <a:gd name="adj" fmla="val 14481"/>
            </a:avLst>
          </a:prstGeom>
          <a:noFill/>
          <a:ln w="25400" cmpd="sng">
            <a:noFill/>
            <a:round/>
          </a:ln>
        </p:spPr>
        <p:txBody>
          <a:bodyPr wrap="none" lIns="90170" tIns="46990" rIns="90170" bIns="4699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20011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6035" y="163830"/>
            <a:ext cx="6944360" cy="21640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7835" y="347980"/>
            <a:ext cx="5436235" cy="1050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Verdana" panose="020B0604030504040204" pitchFamily="34" charset="0"/>
                <a:sym typeface="+mn-ea"/>
              </a:rPr>
              <a:t>这个题没做出来不是我粗心，是还要多熟悉，考试时放轻松！</a:t>
            </a:r>
            <a:endParaRPr lang="zh-CN" altLang="en-US" sz="2400" b="1" dirty="0" smtClean="0">
              <a:solidFill>
                <a:srgbClr val="C00000"/>
              </a:solidFill>
              <a:latin typeface="Verdana" panose="020B060403050404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5325" y="2101850"/>
            <a:ext cx="4009390" cy="15297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阻碍信息提取的原因</a:t>
            </a:r>
            <a:r>
              <a:rPr lang="en-US" altLang="zh-CN" sz="2400" b="1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:</a:t>
            </a:r>
            <a:endParaRPr lang="zh-CN" altLang="en-US" sz="2400" b="1" dirty="0" smtClean="0"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b="1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1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、熟悉程度</a:t>
            </a:r>
          </a:p>
          <a:p>
            <a:pPr algn="l">
              <a:lnSpc>
                <a:spcPct val="130000"/>
              </a:lnSpc>
            </a:pPr>
            <a:r>
              <a:rPr lang="en-US" altLang="zh-CN" sz="2400" b="1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2</a:t>
            </a:r>
            <a:r>
              <a:rPr lang="zh-CN" altLang="en-US" sz="2400" b="1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、大脑其他神经区域的兴奋</a:t>
            </a:r>
          </a:p>
        </p:txBody>
      </p:sp>
      <p:pic>
        <p:nvPicPr>
          <p:cNvPr id="6" name="图片 5" descr="复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" y="3989070"/>
            <a:ext cx="3810635" cy="2537460"/>
          </a:xfrm>
          <a:prstGeom prst="rect">
            <a:avLst/>
          </a:prstGeom>
        </p:spPr>
      </p:pic>
      <p:pic>
        <p:nvPicPr>
          <p:cNvPr id="8" name="图片 7" descr="轻松考试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280" y="1599565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2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39" y="4564708"/>
            <a:ext cx="2428869" cy="1791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866" y="295915"/>
            <a:ext cx="2924259" cy="1952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52" y="2420231"/>
            <a:ext cx="2448272" cy="16531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64" y="4529897"/>
            <a:ext cx="2565861" cy="18267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3" r="3913"/>
          <a:stretch/>
        </p:blipFill>
        <p:spPr>
          <a:xfrm>
            <a:off x="6028154" y="4559968"/>
            <a:ext cx="2592288" cy="1893368"/>
          </a:xfrm>
          <a:prstGeom prst="rect">
            <a:avLst/>
          </a:prstGeom>
        </p:spPr>
      </p:pic>
      <p:pic>
        <p:nvPicPr>
          <p:cNvPr id="12" name="Picture 6" descr="http://i01.pic.sogou.com/e471dd08b1c1b5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939" y="2420231"/>
            <a:ext cx="2328988" cy="175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5" descr="cnbanbao.cn_20156231931533151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0850" y="2485987"/>
            <a:ext cx="2509592" cy="177012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64032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966470" y="473075"/>
            <a:ext cx="6447155" cy="723265"/>
          </a:xfrm>
        </p:spPr>
        <p:txBody>
          <a:bodyPr>
            <a:normAutofit fontScale="90000"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相处七个同心圆，只有远近无对立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</a:rPr>
              <a:t/>
            </a:r>
            <a:b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</a:rPr>
            </a:br>
            <a:endParaRPr lang="zh-CN" altLang="en-US"/>
          </a:p>
        </p:txBody>
      </p:sp>
      <p:pic>
        <p:nvPicPr>
          <p:cNvPr id="6" name="图片 5" descr="u=4106499428,2314849588&amp;fm=200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50" y="1520190"/>
            <a:ext cx="3810635" cy="3818255"/>
          </a:xfrm>
          <a:prstGeom prst="rect">
            <a:avLst/>
          </a:prstGeom>
        </p:spPr>
      </p:pic>
      <p:pic>
        <p:nvPicPr>
          <p:cNvPr id="7" name="图片 6" descr="u=2632031587,3482723881&amp;fm=27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" y="3842385"/>
            <a:ext cx="2296160" cy="23698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791845" y="71120"/>
            <a:ext cx="5652135" cy="781685"/>
          </a:xfrm>
        </p:spPr>
        <p:txBody>
          <a:bodyPr>
            <a:normAutofit fontScale="90000"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同窗情谊久远长  相互赞美团队巨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" name="图片 1" descr="u=2653225007,3757255971&amp;fm=27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555" y="1425575"/>
            <a:ext cx="3810635" cy="2514600"/>
          </a:xfrm>
          <a:prstGeom prst="rect">
            <a:avLst/>
          </a:prstGeom>
        </p:spPr>
      </p:pic>
      <p:pic>
        <p:nvPicPr>
          <p:cNvPr id="4" name="图片 3" descr="u=4037000538,928794450&amp;fm=27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5" y="4070985"/>
            <a:ext cx="4016375" cy="2426970"/>
          </a:xfrm>
          <a:prstGeom prst="rect">
            <a:avLst/>
          </a:prstGeom>
        </p:spPr>
      </p:pic>
      <p:pic>
        <p:nvPicPr>
          <p:cNvPr id="8" name="图片 7" descr="u=1411099000,1222795702&amp;fm=27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945" y="4070985"/>
            <a:ext cx="3865245" cy="242697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/>
          </p:cNvSpPr>
          <p:nvPr/>
        </p:nvSpPr>
        <p:spPr>
          <a:xfrm>
            <a:off x="668338" y="2777173"/>
            <a:ext cx="7772400" cy="1470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lvl="0">
              <a:defRPr kern="1200"/>
            </a:lvl1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二</a:t>
            </a:r>
            <a:r>
              <a:rPr kumimoji="0" lang="zh-CN" altLang="en-US" sz="48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、父母心理调适技术</a:t>
            </a:r>
            <a:endParaRPr kumimoji="0" lang="zh-CN" altLang="en-US" sz="48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71800" y="1700808"/>
            <a:ext cx="5700600" cy="175432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36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期望值</a:t>
            </a:r>
            <a:r>
              <a:rPr lang="en-US" altLang="zh-CN" sz="36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=</a:t>
            </a:r>
            <a:r>
              <a:rPr lang="zh-CN" altLang="en-US" sz="36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现实值</a:t>
            </a:r>
            <a:r>
              <a:rPr lang="en-US" altLang="zh-CN" sz="36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/0.95-1.20</a:t>
            </a:r>
            <a:r>
              <a:rPr lang="en-US" altLang="zh-CN" sz="3600" b="1" noProof="0" dirty="0">
                <a:ln>
                  <a:noFill/>
                </a:ln>
                <a:solidFill>
                  <a:srgbClr val="0607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/>
            </a:r>
            <a:br>
              <a:rPr lang="en-US" altLang="zh-CN" sz="3600" b="1" noProof="0" dirty="0">
                <a:ln>
                  <a:noFill/>
                </a:ln>
                <a:solidFill>
                  <a:srgbClr val="0607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</a:br>
            <a:endParaRPr lang="zh-CN" altLang="en-US" sz="3600" b="1" dirty="0">
              <a:ln>
                <a:noFill/>
              </a:ln>
              <a:solidFill>
                <a:srgbClr val="06070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31204"/>
            <a:ext cx="2987907" cy="299962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83568" y="32229"/>
            <a:ext cx="3653564" cy="8254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defRPr/>
            </a:pPr>
            <a:r>
              <a:rPr lang="en-US" altLang="zh-CN" sz="36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</a:t>
            </a:r>
            <a:r>
              <a:rPr lang="zh-CN" altLang="en-US" sz="36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、调整期望值   </a:t>
            </a:r>
            <a:endParaRPr lang="en-US" altLang="zh-CN" sz="3600" b="1" dirty="0">
              <a:solidFill>
                <a:srgbClr val="0607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3548300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1520" y="17657"/>
            <a:ext cx="5849447" cy="16564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FontTx/>
              <a:defRPr/>
            </a:pPr>
            <a:r>
              <a:rPr lang="en-US" altLang="zh-CN" sz="3600" b="1" dirty="0" smtClean="0">
                <a:ln>
                  <a:noFill/>
                </a:ln>
                <a:solidFill>
                  <a:srgbClr val="0607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</a:t>
            </a:r>
            <a:r>
              <a:rPr lang="zh-CN" altLang="en-US" sz="36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、延续原有管理模式       </a:t>
            </a:r>
            <a:r>
              <a:rPr lang="en-US" altLang="zh-CN" sz="3600" b="1" noProof="0" dirty="0">
                <a:ln>
                  <a:noFill/>
                </a:ln>
                <a:solidFill>
                  <a:srgbClr val="0607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/>
            </a:r>
            <a:br>
              <a:rPr lang="en-US" altLang="zh-CN" sz="3600" b="1" noProof="0" dirty="0">
                <a:ln>
                  <a:noFill/>
                </a:ln>
                <a:solidFill>
                  <a:srgbClr val="0607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</a:br>
            <a:endParaRPr lang="zh-CN" altLang="en-US" sz="3600" b="1" dirty="0">
              <a:ln>
                <a:noFill/>
              </a:ln>
              <a:solidFill>
                <a:srgbClr val="06070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44824"/>
            <a:ext cx="3924176" cy="23954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75505"/>
            <a:ext cx="3240360" cy="21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9372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5536" y="90728"/>
            <a:ext cx="5849447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en-US" altLang="zh-CN" sz="36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</a:t>
            </a:r>
            <a:r>
              <a:rPr lang="zh-CN" altLang="en-US" sz="3600" b="1" dirty="0" smtClean="0">
                <a:ln>
                  <a:noFill/>
                </a:ln>
                <a:solidFill>
                  <a:srgbClr val="0607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、学习“忍”</a:t>
            </a:r>
            <a:r>
              <a:rPr lang="en-US" altLang="zh-CN" sz="3600" b="1" noProof="0" dirty="0">
                <a:ln>
                  <a:noFill/>
                </a:ln>
                <a:solidFill>
                  <a:srgbClr val="0607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/>
            </a:r>
            <a:br>
              <a:rPr lang="en-US" altLang="zh-CN" sz="3600" b="1" noProof="0" dirty="0">
                <a:ln>
                  <a:noFill/>
                </a:ln>
                <a:solidFill>
                  <a:srgbClr val="0607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</a:br>
            <a:endParaRPr lang="zh-CN" altLang="en-US" sz="3600" b="1" dirty="0">
              <a:ln>
                <a:noFill/>
              </a:ln>
              <a:solidFill>
                <a:srgbClr val="06070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29118" y="1916832"/>
            <a:ext cx="3960440" cy="355481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力忍、忘</a:t>
            </a:r>
            <a:r>
              <a:rPr lang="zh-CN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忍</a:t>
            </a:r>
            <a:endParaRPr lang="en-US" altLang="zh-CN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反</a:t>
            </a:r>
            <a:r>
              <a: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忍、观</a:t>
            </a:r>
            <a:r>
              <a:rPr lang="zh-CN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忍</a:t>
            </a:r>
            <a:endParaRPr lang="en-US" altLang="zh-CN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喜</a:t>
            </a:r>
            <a:r>
              <a: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忍、慈</a:t>
            </a:r>
            <a:r>
              <a:rPr lang="zh-CN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忍</a:t>
            </a:r>
            <a:endParaRPr lang="en-US" altLang="zh-CN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2"/>
          <a:stretch>
            <a:fillRect/>
          </a:stretch>
        </p:blipFill>
        <p:spPr>
          <a:xfrm>
            <a:off x="835144" y="2410641"/>
            <a:ext cx="3010903" cy="285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6252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Owner\桌面\u=3491010283,2491387026&amp;fm=51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24384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C:\Documents and Settings\Owner\桌面\u=2994703399,4168054692&amp;fm=51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56" y="1268760"/>
            <a:ext cx="1753344" cy="292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C:\Documents and Settings\Owner\桌面\u=2169335780,1714355731&amp;fm=52&amp;gp=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3124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8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98" y="1988840"/>
            <a:ext cx="2114672" cy="275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13"/>
          <p:cNvSpPr>
            <a:spLocks noChangeArrowheads="1"/>
          </p:cNvSpPr>
          <p:nvPr/>
        </p:nvSpPr>
        <p:spPr bwMode="auto">
          <a:xfrm>
            <a:off x="413385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SzPct val="80000"/>
              <a:buFont typeface="Wingdings" panose="05000000000000000000" pitchFamily="2" charset="2"/>
              <a:buChar char="l"/>
              <a:defRPr sz="29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5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2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652120" y="5003117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SzPct val="80000"/>
              <a:buFont typeface="Wingdings" panose="05000000000000000000" pitchFamily="2" charset="2"/>
              <a:buChar char="l"/>
              <a:defRPr sz="29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5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2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b="0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理解性 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 defTabSz="820738">
              <a:defRPr/>
            </a:pPr>
            <a:r>
              <a:rPr lang="zh-CN" altLang="en-US" sz="4400" kern="0" dirty="0"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  <a:cs typeface="+mj-cs"/>
              </a:rPr>
              <a:t>   </a:t>
            </a:r>
            <a:endParaRPr lang="zh-CN" altLang="en-US" sz="4400" kern="0" dirty="0">
              <a:solidFill>
                <a:srgbClr val="0070C0"/>
              </a:solidFill>
              <a:latin typeface="+mj-lt"/>
              <a:ea typeface="华文琥珀" pitchFamily="2" charset="-122"/>
              <a:cs typeface="+mj-cs"/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88" y="1766834"/>
            <a:ext cx="3162250" cy="320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409613" y="4998762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CC"/>
              </a:buClr>
              <a:buSzPct val="80000"/>
              <a:buFont typeface="Wingdings" panose="05000000000000000000" pitchFamily="2" charset="2"/>
              <a:buChar char="l"/>
              <a:defRPr sz="29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5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2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b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选择性 </a:t>
            </a:r>
          </a:p>
        </p:txBody>
      </p:sp>
    </p:spTree>
    <p:extLst>
      <p:ext uri="{BB962C8B-B14F-4D97-AF65-F5344CB8AC3E}">
        <p14:creationId xmlns:p14="http://schemas.microsoft.com/office/powerpoint/2010/main" val="309973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414" y="1123778"/>
            <a:ext cx="8230137" cy="3394227"/>
          </a:xfrm>
        </p:spPr>
        <p:txBody>
          <a:bodyPr>
            <a:normAutofit fontScale="25000" lnSpcReduction="20000"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8600" b="1" dirty="0" smtClean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第一</a:t>
            </a:r>
            <a:r>
              <a:rPr lang="zh-CN" altLang="en-US" sz="8600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步：您需要停下来正在做的事，以一个舒适的体位坐下来，腿和手不要交叉。慢慢的深深的吸气和呼气；看看您周围，说出5个不会让您困扰的事物。如：我看见一个窗户、我看见一台电脑、我看见一张桌子、我看见一张椅子、我看见一件衣服。慢慢的深深的吸气和呼气。</a:t>
            </a:r>
          </a:p>
          <a:p>
            <a:pPr latinLnBrk="0">
              <a:lnSpc>
                <a:spcPct val="150000"/>
              </a:lnSpc>
            </a:pPr>
            <a:r>
              <a:rPr lang="zh-CN" altLang="en-US" sz="8600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第二步说出5个您能听见不会让您困扰的声音。我听到同事走路的脚步声；我听到空调口的风声；我听到有人在说话；我听到有人在打字；我听到自己的呼吸声。慢慢的深深的呼气和吸气。</a:t>
            </a: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0342946-C978-410D-B78E-584208A8FC18}" type="datetime1">
              <a:rPr lang="zh-CN" altLang="en-US" sz="900" b="1"/>
              <a:pPr>
                <a:defRPr/>
              </a:pPr>
              <a:t>2020/3/28</a:t>
            </a:fld>
            <a:endParaRPr lang="zh-TW" altLang="en-US" sz="900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eaLnBrk="0" hangingPunct="0">
              <a:defRPr/>
            </a:pPr>
            <a:fld id="{88A5E292-C405-450D-BA41-29C888ADA2F6}" type="slidenum">
              <a:rPr lang="zh-CN" altLang="en-US" sz="900" b="1">
                <a:latin typeface="Verdana" panose="020B0604030504040204" pitchFamily="34" charset="0"/>
              </a:rPr>
              <a:pPr defTabSz="685800" eaLnBrk="0" hangingPunct="0">
                <a:defRPr/>
              </a:pPr>
              <a:t>28</a:t>
            </a:fld>
            <a:endParaRPr lang="zh-CN" altLang="en-US" sz="900" b="1">
              <a:latin typeface="Verdana" panose="020B060403050404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504" y="32048"/>
            <a:ext cx="66030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4.</a:t>
            </a:r>
            <a:r>
              <a:rPr lang="zh-CN" altLang="en-US" sz="36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情绪发作</a:t>
            </a:r>
            <a:r>
              <a:rPr lang="zh-CN" altLang="en-US" sz="36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时，使用</a:t>
            </a:r>
            <a:r>
              <a:rPr lang="en-US" altLang="zh-CN" sz="36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“</a:t>
            </a:r>
            <a:r>
              <a:rPr lang="zh-CN" altLang="en-US" sz="36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软着陆</a:t>
            </a:r>
            <a:r>
              <a:rPr lang="en-US" altLang="zh-CN" sz="36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</a:t>
            </a:r>
            <a:endParaRPr lang="zh-CN" altLang="en-US" sz="3600" b="1" dirty="0">
              <a:solidFill>
                <a:srgbClr val="0607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4905086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80738" y="1552403"/>
            <a:ext cx="8230137" cy="339422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zh-CN" altLang="en-US" dirty="0"/>
          </a:p>
          <a:p>
            <a:pPr latinLnBrk="0">
              <a:lnSpc>
                <a:spcPct val="150000"/>
              </a:lnSpc>
            </a:pPr>
            <a:r>
              <a:rPr lang="zh-CN" altLang="en-US" sz="4200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第三步说出5个不让您困扰的感觉。例如：我可以感觉到我的手放在大腿上；我可以感觉到双手与手套的接触；我可以感觉到椅子与背部的接触；我可以感觉到双脚与地面的压力；我可以感觉到空气与鼻黏膜的摩擦。慢慢的深深的呼气与吸气。</a:t>
            </a:r>
          </a:p>
          <a:p>
            <a:pPr latinLnBrk="0">
              <a:lnSpc>
                <a:spcPct val="150000"/>
              </a:lnSpc>
            </a:pPr>
            <a:r>
              <a:rPr lang="zh-CN" altLang="en-US" sz="4200" b="1" dirty="0">
                <a:solidFill>
                  <a:srgbClr val="C0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第四步您说出周围的5个颜色：例如：白色的桌子、黑色的电脑、红色的杯子、黄色的垃圾桶、蓝色的笔。慢慢的深深的呼气和吸气。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0342946-C978-410D-B78E-584208A8FC18}" type="datetime1">
              <a:rPr lang="zh-CN" altLang="en-US" sz="900" b="1"/>
              <a:pPr>
                <a:defRPr/>
              </a:pPr>
              <a:t>2020/3/28</a:t>
            </a:fld>
            <a:endParaRPr lang="zh-TW" altLang="en-US" sz="900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 eaLnBrk="0" hangingPunct="0">
              <a:defRPr/>
            </a:pPr>
            <a:fld id="{88A5E292-C405-450D-BA41-29C888ADA2F6}" type="slidenum">
              <a:rPr lang="zh-CN" altLang="en-US" sz="900" b="1">
                <a:latin typeface="Verdana" panose="020B0604030504040204" pitchFamily="34" charset="0"/>
              </a:rPr>
              <a:pPr defTabSz="685800" eaLnBrk="0" hangingPunct="0">
                <a:defRPr/>
              </a:pPr>
              <a:t>29</a:t>
            </a:fld>
            <a:endParaRPr lang="zh-CN" altLang="en-US" sz="900" b="1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7864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504" y="908720"/>
            <a:ext cx="8928992" cy="58460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849" name="十字形 13"/>
          <p:cNvSpPr/>
          <p:nvPr/>
        </p:nvSpPr>
        <p:spPr>
          <a:xfrm>
            <a:off x="3835004" y="3199210"/>
            <a:ext cx="491728" cy="493946"/>
          </a:xfrm>
          <a:prstGeom prst="plus">
            <a:avLst>
              <a:gd name="adj" fmla="val 25000"/>
            </a:avLst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defTabSz="685800">
              <a:buBlip>
                <a:blip r:embed="rId2"/>
              </a:buBlip>
              <a:defRPr/>
            </a:pPr>
            <a:endParaRPr lang="zh-CN" altLang="en-US" sz="1125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78850" name="十字形 14"/>
          <p:cNvSpPr/>
          <p:nvPr/>
        </p:nvSpPr>
        <p:spPr>
          <a:xfrm>
            <a:off x="3550444" y="3244454"/>
            <a:ext cx="627460" cy="527320"/>
          </a:xfrm>
          <a:prstGeom prst="plus">
            <a:avLst>
              <a:gd name="adj" fmla="val 25000"/>
            </a:avLst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defTabSz="685800">
              <a:buBlip>
                <a:blip r:embed="rId2"/>
              </a:buBlip>
              <a:defRPr/>
            </a:pPr>
            <a:endParaRPr lang="zh-CN" altLang="en-US" sz="1125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十字箭头标注 17"/>
          <p:cNvSpPr/>
          <p:nvPr/>
        </p:nvSpPr>
        <p:spPr bwMode="auto">
          <a:xfrm>
            <a:off x="3721894" y="3424237"/>
            <a:ext cx="760810" cy="905158"/>
          </a:xfrm>
          <a:prstGeom prst="quadArrow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defTabSz="685800" eaLnBrk="0" hangingPunct="0">
              <a:buBlip>
                <a:blip r:embed="rId2"/>
              </a:buBlip>
              <a:defRPr/>
            </a:pPr>
            <a:endParaRPr lang="zh-CN" altLang="en-US" sz="2250" b="1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pic>
        <p:nvPicPr>
          <p:cNvPr id="78854" name="图片 3" descr="未标题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405" y="332656"/>
            <a:ext cx="1808560" cy="3107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398610" y="1403618"/>
            <a:ext cx="8534672" cy="21729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高考来临</a:t>
            </a:r>
            <a:endParaRPr lang="en-US" altLang="zh-CN" sz="4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6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学生和家长心理调适技术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92"/>
          <a:stretch/>
        </p:blipFill>
        <p:spPr>
          <a:xfrm>
            <a:off x="317777" y="4253680"/>
            <a:ext cx="2545443" cy="2491524"/>
          </a:xfrm>
          <a:prstGeom prst="rect">
            <a:avLst/>
          </a:prstGeom>
        </p:spPr>
      </p:pic>
      <p:pic>
        <p:nvPicPr>
          <p:cNvPr id="13" name="Picture 2" descr="C:\Documents and Settings\Owner\桌面\李主任图片\3046581_111927005016_2.jpg"/>
          <p:cNvPicPr>
            <a:picLocks noChangeAspect="1"/>
          </p:cNvPicPr>
          <p:nvPr/>
        </p:nvPicPr>
        <p:blipFill rotWithShape="1">
          <a:blip r:embed="rId5"/>
          <a:srcRect r="7507"/>
          <a:stretch/>
        </p:blipFill>
        <p:spPr>
          <a:xfrm>
            <a:off x="3240454" y="4254834"/>
            <a:ext cx="2680228" cy="25106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7" descr="蓝天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0052" y="4220554"/>
            <a:ext cx="2689265" cy="246515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44714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11560" y="1268760"/>
            <a:ext cx="3096344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36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少</a:t>
            </a:r>
            <a:r>
              <a:rPr lang="zh-CN" altLang="en-US" sz="3600" b="1" dirty="0" smtClean="0">
                <a:ln>
                  <a:noFill/>
                </a:ln>
                <a:solidFill>
                  <a:srgbClr val="0607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用疑问句</a:t>
            </a:r>
            <a:endParaRPr lang="en-US" altLang="zh-CN" sz="3600" b="1" dirty="0" smtClean="0">
              <a:ln>
                <a:noFill/>
              </a:ln>
              <a:solidFill>
                <a:srgbClr val="06070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36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不用祈使句</a:t>
            </a:r>
            <a:endParaRPr lang="en-US" altLang="zh-CN" sz="3600" b="1" dirty="0" smtClean="0">
              <a:solidFill>
                <a:srgbClr val="0607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3600" b="1" dirty="0">
                <a:ln>
                  <a:noFill/>
                </a:ln>
                <a:solidFill>
                  <a:srgbClr val="0607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多</a:t>
            </a:r>
            <a:r>
              <a:rPr lang="zh-CN" altLang="en-US" sz="3600" b="1" dirty="0" smtClean="0">
                <a:ln>
                  <a:noFill/>
                </a:ln>
                <a:solidFill>
                  <a:srgbClr val="0607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用陈述句</a:t>
            </a:r>
            <a:endParaRPr lang="en-US" altLang="zh-CN" sz="3600" b="1" dirty="0" smtClean="0">
              <a:ln>
                <a:noFill/>
              </a:ln>
              <a:solidFill>
                <a:srgbClr val="06070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36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禁止比较法</a:t>
            </a:r>
            <a:endParaRPr lang="zh-CN" altLang="en-US" sz="3600" b="1" dirty="0">
              <a:ln>
                <a:noFill/>
              </a:ln>
              <a:solidFill>
                <a:srgbClr val="06070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48369"/>
            <a:ext cx="3060520" cy="20739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90334"/>
            <a:ext cx="3024336" cy="231761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125222"/>
            <a:ext cx="3701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6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5</a:t>
            </a:r>
            <a:r>
              <a:rPr lang="zh-CN" altLang="en-US" sz="36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、语言注意艺术</a:t>
            </a:r>
            <a:endParaRPr lang="en-US" altLang="zh-CN" sz="3600" b="1" dirty="0">
              <a:solidFill>
                <a:srgbClr val="0607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570858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26"/>
          <p:cNvSpPr txBox="1"/>
          <p:nvPr/>
        </p:nvSpPr>
        <p:spPr>
          <a:xfrm>
            <a:off x="10609245" y="80966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39552" y="332656"/>
            <a:ext cx="571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6.</a:t>
            </a:r>
            <a:r>
              <a:rPr lang="zh-CN" altLang="en-US" sz="36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觉察</a:t>
            </a:r>
            <a:r>
              <a:rPr lang="zh-CN" altLang="en-US" sz="36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情绪找滋养</a:t>
            </a:r>
          </a:p>
        </p:txBody>
      </p:sp>
      <p:graphicFrame>
        <p:nvGraphicFramePr>
          <p:cNvPr id="2" name="表格 1"/>
          <p:cNvGraphicFramePr/>
          <p:nvPr/>
        </p:nvGraphicFramePr>
        <p:xfrm>
          <a:off x="165009" y="1862966"/>
          <a:ext cx="2846070" cy="3930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434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 dirty="0">
                          <a:solidFill>
                            <a:srgbClr val="C0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滋养清单</a:t>
                      </a:r>
                    </a:p>
                  </a:txBody>
                  <a:tcPr marL="63492" marR="63492" marT="63492" marB="634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95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0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1.</a:t>
                      </a:r>
                    </a:p>
                  </a:txBody>
                  <a:tcPr marL="63492" marR="63492" marT="63492" marB="634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47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2.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3492" marR="63492" marT="63492" marB="634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5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3.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3492" marR="63492" marT="63492" marB="634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47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4.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3492" marR="63492" marT="63492" marB="634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95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5.</a:t>
                      </a:r>
                      <a:r>
                        <a:rPr lang="en-US" sz="1200" b="0"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。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3492" marR="63492" marT="63492" marB="634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47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6.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3492" marR="63492" marT="63492" marB="634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95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7.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3492" marR="63492" marT="63492" marB="634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47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8.</a:t>
                      </a:r>
                      <a:r>
                        <a:rPr lang="en-US" sz="1200" b="0"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。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3492" marR="63492" marT="63492" marB="634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95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 dirty="0">
                          <a:latin typeface="Calibri" panose="020F0502020204030204" charset="0"/>
                          <a:cs typeface="Calibri" panose="020F0502020204030204" charset="0"/>
                        </a:rPr>
                        <a:t>9.</a:t>
                      </a:r>
                      <a:endParaRPr lang="en-US" altLang="en-US" sz="1200" b="0" dirty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3492" marR="63492" marT="63492" marB="634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/>
          <p:nvPr/>
        </p:nvGraphicFramePr>
        <p:xfrm>
          <a:off x="3699618" y="1862966"/>
          <a:ext cx="2846070" cy="39300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4348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800" b="0">
                          <a:solidFill>
                            <a:srgbClr val="C00000"/>
                          </a:solidFill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耗能清单</a:t>
                      </a:r>
                    </a:p>
                  </a:txBody>
                  <a:tcPr marL="63492" marR="63492" marT="63492" marB="634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95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0">
                          <a:latin typeface="Calibri" panose="020F0502020204030204" charset="0"/>
                          <a:ea typeface="Calibri" panose="020F0502020204030204" charset="0"/>
                          <a:cs typeface="Calibri" panose="020F0502020204030204" charset="0"/>
                        </a:rPr>
                        <a:t>1.</a:t>
                      </a:r>
                    </a:p>
                  </a:txBody>
                  <a:tcPr marL="63492" marR="63492" marT="63492" marB="634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47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2.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3492" marR="63492" marT="63492" marB="634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5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3.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3492" marR="63492" marT="63492" marB="634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47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4.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3492" marR="63492" marT="63492" marB="634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95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5.</a:t>
                      </a:r>
                      <a:r>
                        <a:rPr lang="en-US" sz="1200" b="0"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。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3492" marR="63492" marT="63492" marB="634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47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6.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3492" marR="63492" marT="63492" marB="634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95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7.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3492" marR="63492" marT="63492" marB="634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47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8.</a:t>
                      </a:r>
                      <a:r>
                        <a:rPr lang="en-US" sz="1200" b="0"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。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3492" marR="63492" marT="63492" marB="634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953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Calibri" panose="020F0502020204030204" charset="0"/>
                          <a:cs typeface="Calibri" panose="020F0502020204030204" charset="0"/>
                        </a:rPr>
                        <a:t>9.</a:t>
                      </a:r>
                      <a:endParaRPr lang="en-US" altLang="en-US" sz="1200" b="0">
                        <a:latin typeface="Calibri" panose="020F0502020204030204" charset="0"/>
                        <a:ea typeface="Calibri" panose="020F0502020204030204" charset="0"/>
                        <a:cs typeface="Calibri" panose="020F0502020204030204" charset="0"/>
                      </a:endParaRPr>
                    </a:p>
                  </a:txBody>
                  <a:tcPr marL="63492" marR="63492" marT="63492" marB="63492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/>
          </p:cNvSpPr>
          <p:nvPr/>
        </p:nvSpPr>
        <p:spPr>
          <a:xfrm>
            <a:off x="668338" y="2777173"/>
            <a:ext cx="7772400" cy="1470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lvl="0">
              <a:defRPr kern="1200"/>
            </a:lvl1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三</a:t>
            </a:r>
            <a:r>
              <a:rPr kumimoji="0" lang="zh-CN" altLang="en-US" sz="48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、考生心理调适技术</a:t>
            </a:r>
            <a:endParaRPr kumimoji="0" lang="zh-CN" altLang="en-US" sz="48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Box 8"/>
          <p:cNvSpPr/>
          <p:nvPr/>
        </p:nvSpPr>
        <p:spPr>
          <a:xfrm>
            <a:off x="683568" y="116632"/>
            <a:ext cx="5832648" cy="92519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algn="ctr">
              <a:lnSpc>
                <a:spcPct val="123000"/>
              </a:lnSpc>
            </a:pPr>
            <a:r>
              <a:rPr lang="en-US" altLang="zh-CN" sz="44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1</a:t>
            </a:r>
            <a:r>
              <a:rPr lang="zh-CN" altLang="en-US" sz="44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、怎样面对模考</a:t>
            </a:r>
            <a:r>
              <a:rPr lang="zh-CN" altLang="en-US" sz="44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成绩</a:t>
            </a:r>
            <a:endParaRPr lang="zh-CN" altLang="en-US" sz="4400" b="1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31640" y="1412776"/>
            <a:ext cx="4339650" cy="258532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3600" b="1" noProof="0" dirty="0" smtClean="0">
                <a:ln>
                  <a:noFill/>
                </a:ln>
                <a:solidFill>
                  <a:srgbClr val="0607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分数</a:t>
            </a:r>
            <a:r>
              <a:rPr lang="zh-CN" altLang="en-US" sz="3600" b="1" noProof="0" dirty="0" smtClean="0">
                <a:ln>
                  <a:noFill/>
                </a:ln>
                <a:solidFill>
                  <a:srgbClr val="0607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：假的</a:t>
            </a:r>
            <a:endParaRPr lang="en-US" altLang="zh-CN" sz="3600" b="1" noProof="0" dirty="0" smtClean="0">
              <a:ln>
                <a:noFill/>
              </a:ln>
              <a:solidFill>
                <a:srgbClr val="06070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36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发现知识的盲区</a:t>
            </a:r>
            <a:endParaRPr lang="en-US" altLang="zh-CN" sz="3600" b="1" dirty="0" smtClean="0">
              <a:solidFill>
                <a:srgbClr val="0607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36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沉</a:t>
            </a:r>
            <a:r>
              <a:rPr lang="zh-CN" altLang="en-US" sz="3600" b="1" dirty="0" smtClean="0">
                <a:ln>
                  <a:noFill/>
                </a:ln>
                <a:solidFill>
                  <a:srgbClr val="0607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下心训练思维模式</a:t>
            </a:r>
            <a:endParaRPr lang="zh-CN" altLang="en-US" sz="3600" b="1" dirty="0">
              <a:ln>
                <a:noFill/>
              </a:ln>
              <a:solidFill>
                <a:srgbClr val="06070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575565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3528" y="1699483"/>
            <a:ext cx="5747849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800" b="1" noProof="0" dirty="0" smtClean="0">
                <a:ln>
                  <a:noFill/>
                </a:ln>
                <a:solidFill>
                  <a:srgbClr val="0607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原因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0607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：大脑保护性抑制</a:t>
            </a:r>
            <a:endParaRPr lang="en-US" altLang="zh-CN" sz="2800" b="1" noProof="0" dirty="0" smtClean="0">
              <a:ln>
                <a:noFill/>
              </a:ln>
              <a:solidFill>
                <a:srgbClr val="06070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8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对策：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0607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适当的运动</a:t>
            </a:r>
            <a:endParaRPr lang="en-US" altLang="zh-CN" sz="2800" b="1" noProof="0" dirty="0" smtClean="0">
              <a:ln>
                <a:noFill/>
              </a:ln>
              <a:solidFill>
                <a:srgbClr val="06070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28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       唱歌</a:t>
            </a:r>
            <a:endParaRPr lang="en-US" altLang="zh-CN" sz="2800" b="1" dirty="0" smtClean="0">
              <a:solidFill>
                <a:srgbClr val="0607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       整理</a:t>
            </a:r>
            <a:r>
              <a:rPr lang="zh-CN" altLang="en-US" sz="28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内务</a:t>
            </a:r>
            <a:endParaRPr lang="en-US" altLang="zh-CN" sz="2800" b="1" dirty="0" smtClean="0">
              <a:solidFill>
                <a:srgbClr val="0607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</a:t>
            </a:r>
            <a:r>
              <a:rPr lang="en-US" altLang="zh-CN" sz="28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        </a:t>
            </a:r>
            <a:r>
              <a:rPr lang="zh-CN" altLang="en-US" sz="28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抄写</a:t>
            </a:r>
            <a:r>
              <a:rPr lang="zh-CN" altLang="en-US" sz="28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错题集</a:t>
            </a:r>
            <a:endParaRPr lang="en-US" altLang="zh-CN" sz="2800" b="1" dirty="0">
              <a:solidFill>
                <a:srgbClr val="0607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32" y="1699483"/>
            <a:ext cx="5159768" cy="345638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38190" y="116632"/>
            <a:ext cx="6588224" cy="1758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3000"/>
              </a:lnSpc>
            </a:pPr>
            <a:r>
              <a:rPr lang="en-US" altLang="zh-CN" sz="44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2</a:t>
            </a:r>
            <a:r>
              <a:rPr lang="zh-CN" altLang="en-US" sz="44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、怎样面对学习时走神</a:t>
            </a:r>
            <a:r>
              <a:rPr lang="en-US" altLang="zh-CN" sz="44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/>
            </a:r>
            <a:br>
              <a:rPr lang="en-US" altLang="zh-CN" sz="44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</a:br>
            <a:endParaRPr lang="zh-CN" altLang="en-US" sz="4400" b="1" dirty="0">
              <a:solidFill>
                <a:srgbClr val="0607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377808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灯片编号占位符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CC"/>
              </a:buClr>
              <a:buSzPct val="80000"/>
              <a:buFont typeface="Wingdings" panose="05000000000000000000" pitchFamily="2" charset="2"/>
              <a:buChar char="l"/>
              <a:defRPr sz="29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5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2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3D3878-1092-44D7-87A2-03E831C1FAFC}" type="slidenum">
              <a:rPr lang="zh-CN" altLang="en-US" sz="13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zh-CN" altLang="en-US" sz="1300" b="0" smtClean="0">
              <a:solidFill>
                <a:schemeClr val="tx1"/>
              </a:solidFill>
            </a:endParaRPr>
          </a:p>
        </p:txBody>
      </p:sp>
      <p:pic>
        <p:nvPicPr>
          <p:cNvPr id="30725" name="音频 1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音频 1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音频 2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t="16596" r="41789"/>
          <a:stretch>
            <a:fillRect/>
          </a:stretch>
        </p:blipFill>
        <p:spPr bwMode="auto">
          <a:xfrm>
            <a:off x="1763688" y="1340768"/>
            <a:ext cx="4527920" cy="4545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375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945"/>
    </mc:Choice>
    <mc:Fallback xmlns="">
      <p:transition spd="slow" advClick="0" advTm="13945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-460212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ctr" defTabSz="820738" eaLnBrk="1" hangingPunct="1">
              <a:defRPr/>
            </a:pPr>
            <a:r>
              <a:rPr lang="zh-CN" altLang="en-US" sz="4400" dirty="0" smtClean="0"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  <a:cs typeface="+mj-cs"/>
              </a:rPr>
              <a:t>与情绪有关的神经递质</a:t>
            </a:r>
            <a:endParaRPr lang="en-US" altLang="zh-CN" sz="4400" dirty="0">
              <a:solidFill>
                <a:srgbClr val="0070C0"/>
              </a:solidFill>
              <a:latin typeface="华文琥珀" pitchFamily="2" charset="-122"/>
              <a:ea typeface="华文琥珀" pitchFamily="2" charset="-122"/>
              <a:cs typeface="+mj-cs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482712" y="571500"/>
          <a:ext cx="728667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4" name="灯片编号占位符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CC"/>
              </a:buClr>
              <a:buSzPct val="80000"/>
              <a:buFont typeface="Wingdings" panose="05000000000000000000" pitchFamily="2" charset="2"/>
              <a:buChar char="l"/>
              <a:defRPr sz="29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5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2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3D3878-1092-44D7-87A2-03E831C1FAFC}" type="slidenum">
              <a:rPr lang="zh-CN" altLang="en-US" sz="1300" b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zh-CN" altLang="en-US" sz="1300" b="0" smtClean="0">
              <a:solidFill>
                <a:schemeClr val="tx1"/>
              </a:solidFill>
            </a:endParaRPr>
          </a:p>
        </p:txBody>
      </p:sp>
      <p:pic>
        <p:nvPicPr>
          <p:cNvPr id="30725" name="音频 1">
            <a:hlinkClick r:id="" action="ppaction://media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音频 1">
            <a:hlinkClick r:id="" action="ppaction://media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音频 2">
            <a:hlinkClick r:id="" action="ppaction://media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945"/>
    </mc:Choice>
    <mc:Fallback xmlns="">
      <p:transition spd="slow" advClick="0" advTm="13945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日期占位符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DB350E-F118-4156-9D6E-800AD2DE79B5}" type="datetime1">
              <a:rPr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2020/3/28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270511-9B94-47D6-A54F-50C94EEB5583}" type="slidenum">
              <a:rPr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31748" name="Oval 2"/>
          <p:cNvSpPr>
            <a:spLocks noChangeArrowheads="1"/>
          </p:cNvSpPr>
          <p:nvPr/>
        </p:nvSpPr>
        <p:spPr bwMode="auto">
          <a:xfrm>
            <a:off x="1258888" y="2176463"/>
            <a:ext cx="4595812" cy="2878137"/>
          </a:xfrm>
          <a:prstGeom prst="ellips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1749" name="Oval 3"/>
          <p:cNvSpPr>
            <a:spLocks noChangeArrowheads="1"/>
          </p:cNvSpPr>
          <p:nvPr/>
        </p:nvSpPr>
        <p:spPr bwMode="auto">
          <a:xfrm>
            <a:off x="3429000" y="2286000"/>
            <a:ext cx="4492625" cy="2714625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0" name="Oval 4"/>
          <p:cNvSpPr>
            <a:spLocks noChangeArrowheads="1"/>
          </p:cNvSpPr>
          <p:nvPr/>
        </p:nvSpPr>
        <p:spPr bwMode="auto">
          <a:xfrm>
            <a:off x="2381250" y="3240088"/>
            <a:ext cx="4400550" cy="2773362"/>
          </a:xfrm>
          <a:prstGeom prst="ellipse">
            <a:avLst/>
          </a:prstGeom>
          <a:noFill/>
          <a:ln w="38100">
            <a:solidFill>
              <a:srgbClr val="00CC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 rot="-618962">
            <a:off x="2393950" y="2051050"/>
            <a:ext cx="612775" cy="461963"/>
          </a:xfrm>
          <a:prstGeom prst="rect">
            <a:avLst/>
          </a:prstGeom>
          <a:solidFill>
            <a:schemeClr val="bg1"/>
          </a:solidFill>
          <a:ln w="28575">
            <a:solidFill>
              <a:srgbClr val="FF33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FF33CC"/>
                </a:solidFill>
                <a:latin typeface="Arial" panose="020B0604020202020204" pitchFamily="34" charset="0"/>
              </a:rPr>
              <a:t>NE</a:t>
            </a:r>
            <a:endParaRPr lang="en-US" altLang="zh-CN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752" name="Text Box 6"/>
          <p:cNvSpPr txBox="1">
            <a:spLocks noChangeArrowheads="1"/>
          </p:cNvSpPr>
          <p:nvPr/>
        </p:nvSpPr>
        <p:spPr bwMode="auto">
          <a:xfrm rot="513450">
            <a:off x="6280150" y="2282825"/>
            <a:ext cx="868363" cy="46196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2400" b="1">
                <a:solidFill>
                  <a:srgbClr val="040AFC"/>
                </a:solidFill>
                <a:latin typeface="Arial" panose="020B0604020202020204" pitchFamily="34" charset="0"/>
              </a:rPr>
              <a:t>5-</a:t>
            </a:r>
            <a:r>
              <a:rPr lang="en-US" altLang="zh-CN" sz="2400" b="1">
                <a:solidFill>
                  <a:srgbClr val="040AFC"/>
                </a:solidFill>
                <a:latin typeface="Arial" panose="020B0604020202020204" pitchFamily="34" charset="0"/>
              </a:rPr>
              <a:t>HT</a:t>
            </a:r>
          </a:p>
        </p:txBody>
      </p:sp>
      <p:sp>
        <p:nvSpPr>
          <p:cNvPr id="31753" name="Text Box 7"/>
          <p:cNvSpPr txBox="1">
            <a:spLocks noChangeArrowheads="1"/>
          </p:cNvSpPr>
          <p:nvPr/>
        </p:nvSpPr>
        <p:spPr bwMode="auto">
          <a:xfrm>
            <a:off x="4143375" y="5786438"/>
            <a:ext cx="630238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00CC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CC99"/>
                </a:solidFill>
                <a:latin typeface="Arial" panose="020B0604020202020204" pitchFamily="34" charset="0"/>
              </a:rPr>
              <a:t>DA</a:t>
            </a:r>
            <a:endParaRPr lang="en-US" altLang="zh-CN" sz="1800" b="1">
              <a:solidFill>
                <a:srgbClr val="00CC99"/>
              </a:solidFill>
              <a:latin typeface="Arial" panose="020B0604020202020204" pitchFamily="34" charset="0"/>
            </a:endParaRPr>
          </a:p>
        </p:txBody>
      </p:sp>
      <p:sp>
        <p:nvSpPr>
          <p:cNvPr id="31754" name="Text Box 8"/>
          <p:cNvSpPr txBox="1">
            <a:spLocks noChangeArrowheads="1"/>
          </p:cNvSpPr>
          <p:nvPr/>
        </p:nvSpPr>
        <p:spPr bwMode="auto">
          <a:xfrm>
            <a:off x="1762627" y="2984919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警觉</a:t>
            </a:r>
          </a:p>
        </p:txBody>
      </p:sp>
      <p:sp>
        <p:nvSpPr>
          <p:cNvPr id="31755" name="Rectangle 9"/>
          <p:cNvSpPr>
            <a:spLocks noChangeArrowheads="1"/>
          </p:cNvSpPr>
          <p:nvPr/>
        </p:nvSpPr>
        <p:spPr bwMode="auto">
          <a:xfrm>
            <a:off x="4214813" y="2500313"/>
            <a:ext cx="954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焦虑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易激惹</a:t>
            </a:r>
          </a:p>
        </p:txBody>
      </p:sp>
      <p:sp>
        <p:nvSpPr>
          <p:cNvPr id="31756" name="Rectangle 10"/>
          <p:cNvSpPr>
            <a:spLocks noChangeArrowheads="1"/>
          </p:cNvSpPr>
          <p:nvPr/>
        </p:nvSpPr>
        <p:spPr bwMode="auto">
          <a:xfrm>
            <a:off x="6432550" y="3107532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冲动</a:t>
            </a:r>
          </a:p>
        </p:txBody>
      </p:sp>
      <p:sp>
        <p:nvSpPr>
          <p:cNvPr id="31757" name="Rectangle 11"/>
          <p:cNvSpPr>
            <a:spLocks noChangeArrowheads="1"/>
          </p:cNvSpPr>
          <p:nvPr/>
        </p:nvSpPr>
        <p:spPr bwMode="auto">
          <a:xfrm>
            <a:off x="4143375" y="5000625"/>
            <a:ext cx="746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快感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欲望</a:t>
            </a:r>
            <a:endParaRPr lang="zh-CN" altLang="en-US" sz="20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1758" name="Rectangle 12"/>
          <p:cNvSpPr>
            <a:spLocks noChangeArrowheads="1"/>
          </p:cNvSpPr>
          <p:nvPr/>
        </p:nvSpPr>
        <p:spPr bwMode="auto">
          <a:xfrm>
            <a:off x="2443163" y="4402138"/>
            <a:ext cx="7461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动机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9" name="Rectangle 13"/>
          <p:cNvSpPr>
            <a:spLocks noChangeArrowheads="1"/>
          </p:cNvSpPr>
          <p:nvPr/>
        </p:nvSpPr>
        <p:spPr bwMode="auto">
          <a:xfrm>
            <a:off x="5670550" y="3898900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性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食欲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攻击</a:t>
            </a:r>
          </a:p>
        </p:txBody>
      </p:sp>
      <p:sp>
        <p:nvSpPr>
          <p:cNvPr id="31760" name="Rectangle 14"/>
          <p:cNvSpPr>
            <a:spLocks noChangeArrowheads="1"/>
          </p:cNvSpPr>
          <p:nvPr/>
        </p:nvSpPr>
        <p:spPr bwMode="auto">
          <a:xfrm>
            <a:off x="3980615" y="3454401"/>
            <a:ext cx="1416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认知功能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心境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情绪</a:t>
            </a:r>
          </a:p>
        </p:txBody>
      </p:sp>
      <p:sp>
        <p:nvSpPr>
          <p:cNvPr id="31761" name="Text Box 15"/>
          <p:cNvSpPr txBox="1">
            <a:spLocks noChangeArrowheads="1"/>
          </p:cNvSpPr>
          <p:nvPr/>
        </p:nvSpPr>
        <p:spPr bwMode="auto">
          <a:xfrm>
            <a:off x="0" y="6367463"/>
            <a:ext cx="910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b="1">
                <a:solidFill>
                  <a:srgbClr val="FFFFFF"/>
                </a:solidFill>
                <a:latin typeface="Arial" panose="020B0604020202020204" pitchFamily="34" charset="0"/>
              </a:rPr>
              <a:t>Adapted from D. Healy and T. McMonagle, J. Psychopharmacology 11(s4):S25-S31, 1997.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 b="1">
                <a:solidFill>
                  <a:srgbClr val="FFFFFF"/>
                </a:solidFill>
                <a:latin typeface="Arial" panose="020B0604020202020204" pitchFamily="34" charset="0"/>
              </a:rPr>
              <a:t>Since fluoxetine affects multiple monoamine domains, it may have an additive effect.</a:t>
            </a:r>
          </a:p>
        </p:txBody>
      </p:sp>
      <p:sp>
        <p:nvSpPr>
          <p:cNvPr id="31762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658550"/>
            <a:ext cx="7793037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48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神经递质与情绪的调节</a:t>
            </a:r>
            <a:endParaRPr lang="zh-CN" altLang="zh-CN" sz="48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1763" name="页脚占位符 18"/>
          <p:cNvSpPr>
            <a:spLocks noGrp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400" dirty="0" smtClean="0">
                <a:solidFill>
                  <a:srgbClr val="000000"/>
                </a:solidFill>
              </a:rPr>
              <a:t>湘雅医院心理</a:t>
            </a:r>
            <a:r>
              <a:rPr lang="zh-CN" altLang="en-US" sz="1400" dirty="0">
                <a:solidFill>
                  <a:srgbClr val="000000"/>
                </a:solidFill>
              </a:rPr>
              <a:t>卫生</a:t>
            </a:r>
            <a:r>
              <a:rPr lang="zh-CN" altLang="en-US" sz="1400" dirty="0" smtClean="0">
                <a:solidFill>
                  <a:srgbClr val="000000"/>
                </a:solidFill>
              </a:rPr>
              <a:t>中心</a:t>
            </a:r>
            <a:endParaRPr lang="en-US" altLang="zh-CN" sz="1400" dirty="0" smtClean="0">
              <a:solidFill>
                <a:srgbClr val="000000"/>
              </a:solidFill>
            </a:endParaRPr>
          </a:p>
        </p:txBody>
      </p:sp>
      <p:pic>
        <p:nvPicPr>
          <p:cNvPr id="31764" name="音频 1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5" name="音频 1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音频 2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61547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455474"/>
      </p:ext>
    </p:extLst>
  </p:cSld>
  <p:clrMapOvr>
    <a:masterClrMapping/>
  </p:clrMapOvr>
  <p:transition spd="slow" advTm="15928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43608" y="1124744"/>
            <a:ext cx="7571303" cy="507831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36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树立</a:t>
            </a:r>
            <a:r>
              <a:rPr lang="zh-CN" altLang="en-US" sz="36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人生理想（成为哪一类职业人）</a:t>
            </a:r>
            <a:endParaRPr lang="en-US" altLang="zh-CN" sz="3600" b="1" dirty="0" smtClean="0">
              <a:solidFill>
                <a:srgbClr val="0607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3600" b="1" dirty="0" smtClean="0">
                <a:ln>
                  <a:noFill/>
                </a:ln>
                <a:solidFill>
                  <a:srgbClr val="06070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坚信无论多少分都能实现理想</a:t>
            </a:r>
            <a:endParaRPr lang="en-US" altLang="zh-CN" sz="3600" b="1" dirty="0" smtClean="0">
              <a:ln>
                <a:noFill/>
              </a:ln>
              <a:solidFill>
                <a:srgbClr val="06070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36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唱歌</a:t>
            </a:r>
            <a:r>
              <a:rPr lang="en-US" altLang="zh-CN" sz="36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/</a:t>
            </a:r>
            <a:r>
              <a:rPr lang="zh-CN" altLang="en-US" sz="36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哭泣</a:t>
            </a:r>
            <a:endParaRPr lang="en-US" altLang="zh-CN" sz="3600" b="1" dirty="0" smtClean="0">
              <a:solidFill>
                <a:srgbClr val="0607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看搞笑</a:t>
            </a:r>
            <a:r>
              <a:rPr lang="zh-CN" altLang="en-US" sz="36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视频</a:t>
            </a:r>
            <a:endParaRPr lang="en-US" altLang="zh-CN" sz="3600" b="1" dirty="0" smtClean="0">
              <a:solidFill>
                <a:srgbClr val="0607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6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看医师服药</a:t>
            </a:r>
            <a:endParaRPr lang="zh-CN" altLang="en-US" sz="3600" b="1" dirty="0">
              <a:solidFill>
                <a:srgbClr val="0607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endParaRPr lang="en-US" altLang="zh-CN" sz="3600" b="1" dirty="0" smtClean="0">
              <a:solidFill>
                <a:srgbClr val="0607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06" y="3282898"/>
            <a:ext cx="3543577" cy="274932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5536" y="102653"/>
            <a:ext cx="6175088" cy="851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3000"/>
              </a:lnSpc>
              <a:defRPr/>
            </a:pPr>
            <a:r>
              <a:rPr lang="en-US" altLang="zh-CN" sz="44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3</a:t>
            </a:r>
            <a:r>
              <a:rPr lang="zh-CN" altLang="en-US" sz="44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、怎样面对不稳的情绪</a:t>
            </a:r>
            <a:endParaRPr lang="en-US" altLang="zh-CN" sz="4400" b="1" dirty="0">
              <a:solidFill>
                <a:srgbClr val="0607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974522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55576" y="1916832"/>
            <a:ext cx="288032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36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正</a:t>
            </a:r>
            <a:r>
              <a:rPr lang="zh-CN" altLang="en-US" sz="36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念训练</a:t>
            </a:r>
            <a:endParaRPr lang="en-US" altLang="zh-CN" sz="3600" b="1" dirty="0" smtClean="0">
              <a:solidFill>
                <a:srgbClr val="0607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36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看医师服药</a:t>
            </a:r>
            <a:endParaRPr lang="en-US" altLang="zh-CN" sz="3600" b="1" dirty="0" smtClean="0">
              <a:solidFill>
                <a:srgbClr val="0607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2799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95536" y="16748"/>
            <a:ext cx="56108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defRPr/>
            </a:pPr>
            <a:r>
              <a:rPr lang="en-US" altLang="zh-CN" sz="44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4</a:t>
            </a:r>
            <a:r>
              <a:rPr lang="zh-CN" altLang="en-US" sz="44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、考前睡眠怎样调适</a:t>
            </a:r>
            <a:endParaRPr lang="en-US" altLang="zh-CN" sz="4400" b="1" dirty="0">
              <a:solidFill>
                <a:srgbClr val="0607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61727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94428" y="195132"/>
            <a:ext cx="6470363" cy="699630"/>
          </a:xfrm>
        </p:spPr>
        <p:txBody>
          <a:bodyPr/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</a:rPr>
              <a:t>名校案例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4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8114" y="1350170"/>
            <a:ext cx="8509061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  <a:r>
              <a:rPr lang="en-US" altLang="zh-CN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：某学生中考的早上与父母争吵，要放弃考试，我及时干预，</a:t>
            </a:r>
            <a:endParaRPr lang="en-US" altLang="zh-CN" sz="20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后考入实验班。坚持心理咨询，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读浙大现留学哈佛。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</a:t>
            </a:r>
            <a:r>
              <a:rPr lang="en-US" altLang="zh-CN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：某中学生，不敢面对考试，夜晚失眠， 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进行心理咨询（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个月）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后当年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660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分考上中国人民大学。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</a:t>
            </a:r>
            <a:r>
              <a:rPr lang="en-US" altLang="zh-CN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：某高中生平时成绩</a:t>
            </a:r>
            <a:r>
              <a:rPr lang="en-US" altLang="zh-CN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520-530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分，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经过系统咨询后（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个月），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最后考取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599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分。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</a:t>
            </a:r>
            <a:r>
              <a:rPr lang="en-US" altLang="zh-CN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：高二学生出现反复检查门窗关没关等强迫症状，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进行干预后，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考入国内排名前三的大学，留学美国，现在美国大公司工作。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</a:t>
            </a:r>
            <a:r>
              <a:rPr lang="en-US" altLang="zh-CN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：某高中生执意要考入某所名牌大学，又一直担心考不上，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法集中注意力完成每场考试，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调整心理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674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分考上理想大学。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2000" b="1" dirty="0" smtClean="0">
              <a:solidFill>
                <a:srgbClr val="45454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Box 8"/>
          <p:cNvSpPr/>
          <p:nvPr/>
        </p:nvSpPr>
        <p:spPr>
          <a:xfrm>
            <a:off x="179512" y="116632"/>
            <a:ext cx="6984776" cy="175804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lnSpc>
                <a:spcPct val="123000"/>
              </a:lnSpc>
            </a:pPr>
            <a:r>
              <a:rPr lang="en-US" altLang="zh-CN" sz="44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5</a:t>
            </a:r>
            <a:r>
              <a:rPr lang="zh-CN" altLang="en-US" sz="44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、考场内发卷前心理调适</a:t>
            </a:r>
            <a:endParaRPr lang="en-US" altLang="zh-CN" sz="4400" b="1" dirty="0">
              <a:solidFill>
                <a:srgbClr val="0607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  <a:p>
            <a:pPr lvl="0" algn="ctr">
              <a:lnSpc>
                <a:spcPct val="123000"/>
              </a:lnSpc>
            </a:pPr>
            <a:endParaRPr lang="zh-CN" altLang="en-US" sz="4400" b="1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44008" y="1904003"/>
            <a:ext cx="2031325" cy="82541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36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正</a:t>
            </a:r>
            <a:r>
              <a:rPr lang="zh-CN" altLang="en-US" sz="36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念训练</a:t>
            </a:r>
            <a:endParaRPr lang="zh-CN" altLang="en-US" sz="3600" b="1" dirty="0">
              <a:ln>
                <a:noFill/>
              </a:ln>
              <a:solidFill>
                <a:srgbClr val="06070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5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7"/>
          <a:stretch>
            <a:fillRect/>
          </a:stretch>
        </p:blipFill>
        <p:spPr bwMode="auto">
          <a:xfrm>
            <a:off x="755576" y="3284984"/>
            <a:ext cx="3312368" cy="27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47801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smtClean="0">
                <a:latin typeface="Arial" panose="020B0604020202020204" pitchFamily="34" charset="0"/>
              </a:rPr>
              <a:t>41</a:t>
            </a:fld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blackWhite">
          <a:xfrm>
            <a:off x="2018030" y="81915"/>
            <a:ext cx="4038600" cy="9906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3200" b="1" i="0" u="none" strike="noStrike" kern="1200" cap="none" spc="0" normalizeH="0" baseline="0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75781" name="Picture 10" descr="u=3166906243,2774196425&amp;fm=0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0" y="3503930"/>
            <a:ext cx="1859915" cy="2578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u=196949738,301855913&amp;fm=27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56906"/>
            <a:ext cx="2806065" cy="1985645"/>
          </a:xfrm>
          <a:prstGeom prst="rect">
            <a:avLst/>
          </a:prstGeom>
        </p:spPr>
      </p:pic>
      <p:pic>
        <p:nvPicPr>
          <p:cNvPr id="5" name="图片 4" descr="u=52245561,611087846&amp;fm=27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165" y="3552190"/>
            <a:ext cx="2804795" cy="2804795"/>
          </a:xfrm>
          <a:prstGeom prst="rect">
            <a:avLst/>
          </a:prstGeom>
        </p:spPr>
      </p:pic>
      <p:pic>
        <p:nvPicPr>
          <p:cNvPr id="75778" name="Picture 7" descr="u=770118986,1793509088&amp;fm=0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215" y="3660140"/>
            <a:ext cx="2964180" cy="2421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0" name="Picture 9" descr="200801251151397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9992" y="1213033"/>
            <a:ext cx="3313113" cy="219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725025" y="165369"/>
            <a:ext cx="33538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6</a:t>
            </a:r>
            <a:r>
              <a:rPr lang="zh-CN" altLang="en-US" sz="4400" b="1" dirty="0" smtClean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、</a:t>
            </a:r>
            <a:r>
              <a:rPr lang="zh-CN" altLang="en-US" sz="4400" b="1" dirty="0">
                <a:solidFill>
                  <a:srgbClr val="0607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考前饮食</a:t>
            </a:r>
            <a:endParaRPr lang="zh-CN" altLang="en-US" sz="4400" b="1" dirty="0">
              <a:solidFill>
                <a:srgbClr val="06070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 descr="cylinder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838954"/>
            <a:ext cx="2778125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1" name="Text Box 4"/>
          <p:cNvSpPr txBox="1">
            <a:spLocks noChangeArrowheads="1"/>
          </p:cNvSpPr>
          <p:nvPr/>
        </p:nvSpPr>
        <p:spPr bwMode="auto">
          <a:xfrm>
            <a:off x="3413844" y="4459256"/>
            <a:ext cx="2424113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 eaLnBrk="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kern="1200" cap="none" spc="0" normalizeH="0" baseline="0" noProof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黑体" panose="02010609060101010101" pitchFamily="49" charset="-122"/>
                <a:cs typeface="+mn-cs"/>
                <a:sym typeface="Arial" panose="020B0604020202020204" pitchFamily="34" charset="0"/>
              </a:rPr>
              <a:t>实现自我</a:t>
            </a:r>
          </a:p>
        </p:txBody>
      </p:sp>
      <p:pic>
        <p:nvPicPr>
          <p:cNvPr id="115717" name="Picture 2" descr="C:\Documents and Settings\Owner\桌面\李主任图片\3046581_111927005016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84784"/>
            <a:ext cx="2720975" cy="2357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718" name="图片 7" descr="蓝天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113" y="1484784"/>
            <a:ext cx="2571750" cy="2357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35896" y="2705574"/>
            <a:ext cx="30243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谢 谢！</a:t>
            </a:r>
            <a:endParaRPr lang="zh-CN" altLang="en-US" sz="8800" dirty="0"/>
          </a:p>
        </p:txBody>
      </p:sp>
      <p:pic>
        <p:nvPicPr>
          <p:cNvPr id="7" name="图片 6" descr="微信图片_20180205101055"/>
          <p:cNvPicPr>
            <a:picLocks noChangeAspect="1"/>
          </p:cNvPicPr>
          <p:nvPr/>
        </p:nvPicPr>
        <p:blipFill>
          <a:blip r:embed="rId2"/>
          <a:srcRect l="19430" t="37111" r="17899" b="22939"/>
          <a:stretch>
            <a:fillRect/>
          </a:stretch>
        </p:blipFill>
        <p:spPr>
          <a:xfrm>
            <a:off x="1115616" y="2321583"/>
            <a:ext cx="1872208" cy="209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3019"/>
      </p:ext>
    </p:extLst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灯片编号占位符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en-US" altLang="zh-CN" sz="1400" dirty="0">
                <a:latin typeface="Verdana" panose="020B0604030504040204" pitchFamily="34" charset="0"/>
                <a:ea typeface="微软雅黑" panose="020B0503020204020204" pitchFamily="34" charset="-122"/>
              </a:rPr>
              <a:t>5</a:t>
            </a:fld>
            <a:endParaRPr lang="en-US" altLang="zh-CN" sz="14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3670" name="矩形 5"/>
          <p:cNvSpPr/>
          <p:nvPr/>
        </p:nvSpPr>
        <p:spPr>
          <a:xfrm>
            <a:off x="1214120" y="1042670"/>
            <a:ext cx="6229350" cy="590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Verdana" panose="020B0604030504040204" pitchFamily="34" charset="0"/>
                <a:sym typeface="+mn-ea"/>
              </a:rPr>
              <a:t>成功前面有个</a:t>
            </a:r>
            <a:r>
              <a:rPr lang="en-US" altLang="zh-CN" sz="2800" b="1" dirty="0">
                <a:solidFill>
                  <a:srgbClr val="C00000"/>
                </a:solidFill>
                <a:latin typeface="Verdana" panose="020B0604030504040204" pitchFamily="34" charset="0"/>
                <a:sym typeface="+mn-ea"/>
              </a:rPr>
              <a:t>1</a:t>
            </a:r>
            <a:r>
              <a:rPr lang="zh-CN" altLang="en-US" sz="2800" b="1" dirty="0">
                <a:solidFill>
                  <a:srgbClr val="C00000"/>
                </a:solidFill>
                <a:latin typeface="Verdana" panose="020B0604030504040204" pitchFamily="34" charset="0"/>
                <a:sym typeface="+mn-ea"/>
              </a:rPr>
              <a:t>，健康快乐才有意</a:t>
            </a:r>
            <a:r>
              <a:rPr lang="zh-CN" altLang="en-US" sz="2800" b="1" dirty="0">
                <a:solidFill>
                  <a:srgbClr val="C00000"/>
                </a:solidFill>
                <a:latin typeface="Verdana" panose="020B0604030504040204" pitchFamily="34" charset="0"/>
              </a:rPr>
              <a:t>；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Verdana" panose="020B0604030504040204" pitchFamily="34" charset="0"/>
                <a:sym typeface="+mn-ea"/>
              </a:rPr>
              <a:t>QQ</a:t>
            </a:r>
            <a:r>
              <a:rPr lang="zh-CN" altLang="en-US" sz="2800" b="1" dirty="0">
                <a:solidFill>
                  <a:srgbClr val="C00000"/>
                </a:solidFill>
                <a:latin typeface="Verdana" panose="020B0604030504040204" pitchFamily="34" charset="0"/>
                <a:sym typeface="+mn-ea"/>
              </a:rPr>
              <a:t>别克法拉利，客观评估我马力；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Verdana" panose="020B0604030504040204" pitchFamily="34" charset="0"/>
                <a:sym typeface="+mn-ea"/>
              </a:rPr>
              <a:t>他人超车我不急，天生我才必有义；</a:t>
            </a:r>
            <a:endParaRPr lang="zh-CN" altLang="en-US" sz="2800" b="1" dirty="0">
              <a:solidFill>
                <a:srgbClr val="C00000"/>
              </a:solidFill>
              <a:latin typeface="Verdana" panose="020B060403050404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Verdana" panose="020B0604030504040204" pitchFamily="34" charset="0"/>
              </a:rPr>
              <a:t>力争确保即便也，</a:t>
            </a:r>
            <a:r>
              <a:rPr lang="zh-CN" altLang="en-US" sz="2800" b="1" dirty="0">
                <a:solidFill>
                  <a:srgbClr val="C00000"/>
                </a:solidFill>
                <a:latin typeface="Verdana" panose="020B0604030504040204" pitchFamily="34" charset="0"/>
                <a:sym typeface="+mn-ea"/>
              </a:rPr>
              <a:t>芳华</a:t>
            </a:r>
            <a:r>
              <a:rPr lang="zh-CN" altLang="en-US" sz="2800" b="1" dirty="0">
                <a:solidFill>
                  <a:srgbClr val="C00000"/>
                </a:solidFill>
                <a:latin typeface="Verdana" panose="020B0604030504040204" pitchFamily="34" charset="0"/>
              </a:rPr>
              <a:t>使</a:t>
            </a:r>
            <a:r>
              <a:rPr lang="zh-CN" altLang="en-US" sz="28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上洪荒力；</a:t>
            </a:r>
            <a:endParaRPr lang="zh-CN" altLang="en-US" sz="2800" b="1" dirty="0">
              <a:solidFill>
                <a:srgbClr val="C00000"/>
              </a:solidFill>
              <a:latin typeface="Verdana" panose="020B060403050404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Verdana" panose="020B0604030504040204" pitchFamily="34" charset="0"/>
              </a:rPr>
              <a:t>效率压力倒</a:t>
            </a:r>
            <a:r>
              <a:rPr lang="en-US" altLang="zh-CN" sz="2800" b="1" dirty="0">
                <a:solidFill>
                  <a:srgbClr val="C00000"/>
                </a:solidFill>
                <a:latin typeface="Verdana" panose="020B0604030504040204" pitchFamily="34" charset="0"/>
              </a:rPr>
              <a:t>U</a:t>
            </a:r>
            <a:r>
              <a:rPr lang="zh-CN" altLang="en-US" sz="2800" b="1" dirty="0">
                <a:solidFill>
                  <a:srgbClr val="C00000"/>
                </a:solidFill>
                <a:latin typeface="Verdana" panose="020B0604030504040204" pitchFamily="34" charset="0"/>
              </a:rPr>
              <a:t>形，压力中等最有益；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Verdana" panose="020B0604030504040204" pitchFamily="34" charset="0"/>
              </a:rPr>
              <a:t>回忆再认两层次，不怨粗心多记忆；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Verdana" panose="020B0604030504040204" pitchFamily="34" charset="0"/>
              </a:rPr>
              <a:t>相处七个同心圆，只有远近无对立；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Verdana" panose="020B0604030504040204" pitchFamily="34" charset="0"/>
              </a:rPr>
              <a:t>同窗情谊久远长，相互赞美团队巨。</a:t>
            </a:r>
          </a:p>
          <a:p>
            <a:pPr eaLnBrk="0" hangingPunct="0">
              <a:lnSpc>
                <a:spcPct val="150000"/>
              </a:lnSpc>
            </a:pPr>
            <a:endParaRPr lang="zh-CN" altLang="en-US" sz="28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3140" y="57785"/>
            <a:ext cx="7767320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 dirty="0" smtClean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高中生心理调适口诀</a:t>
            </a:r>
            <a:endParaRPr lang="zh-CN" altLang="en-US" sz="3200" b="1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0" hangingPunct="0">
              <a:lnSpc>
                <a:spcPct val="150000"/>
              </a:lnSpc>
            </a:pPr>
            <a:endParaRPr lang="zh-CN" altLang="en-US" sz="2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77967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-1115952" y="191957"/>
            <a:ext cx="6470363" cy="699630"/>
          </a:xfrm>
        </p:spPr>
        <p:txBody>
          <a:bodyPr vert="horz" wrap="square" lIns="92075" tIns="46038" rIns="92075" bIns="46038" anchor="ctr">
            <a:normAutofit fontScale="90000"/>
          </a:bodyPr>
          <a:lstStyle/>
          <a:p>
            <a:pPr algn="r"/>
            <a:r>
              <a:rPr lang="zh-CN" altLang="en-US" sz="4800" b="1" dirty="0">
                <a:solidFill>
                  <a:srgbClr val="060707"/>
                </a:solidFill>
                <a:latin typeface="微软雅黑" panose="020B0503020204020204" pitchFamily="34" charset="-122"/>
              </a:rPr>
              <a:t>内   容</a:t>
            </a:r>
          </a:p>
        </p:txBody>
      </p:sp>
      <p:sp>
        <p:nvSpPr>
          <p:cNvPr id="40963" name="Text Box 3"/>
          <p:cNvSpPr txBox="1"/>
          <p:nvPr/>
        </p:nvSpPr>
        <p:spPr>
          <a:xfrm>
            <a:off x="1660525" y="72231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5400000">
            <a:off x="-2115344" y="1170781"/>
            <a:ext cx="4213225" cy="4767263"/>
          </a:xfrm>
          <a:custGeom>
            <a:avLst/>
            <a:gdLst>
              <a:gd name="T0" fmla="*/ 2412207 w 21600"/>
              <a:gd name="T1" fmla="*/ 0 h 21600"/>
              <a:gd name="T2" fmla="*/ 36183 w 21600"/>
              <a:gd name="T3" fmla="*/ 2349441 h 21600"/>
              <a:gd name="T4" fmla="*/ 2412207 w 21600"/>
              <a:gd name="T5" fmla="*/ 71115 h 21600"/>
              <a:gd name="T6" fmla="*/ 4788230 w 21600"/>
              <a:gd name="T7" fmla="*/ 23494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50000">
                <a:srgbClr val="8B8B8B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5" name="AutoShape 5"/>
          <p:cNvSpPr/>
          <p:nvPr/>
        </p:nvSpPr>
        <p:spPr>
          <a:xfrm rot="5400000" flipH="1">
            <a:off x="-1720850" y="1616075"/>
            <a:ext cx="3441700" cy="392747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72774942" y="357061715"/>
              </a:cxn>
              <a:cxn ang="0">
                <a:pos x="274196714" y="355210347"/>
              </a:cxn>
              <a:cxn ang="0">
                <a:pos x="275618486" y="357028622"/>
              </a:cxn>
              <a:cxn ang="0">
                <a:pos x="548393428" y="357061715"/>
              </a:cxn>
              <a:cxn ang="0">
                <a:pos x="274196714" y="0"/>
              </a:cxn>
              <a:cxn ang="0">
                <a:pos x="0" y="357061715"/>
              </a:cxn>
            </a:cxnLst>
            <a:rect l="txL" t="txT" r="txR" b="txB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rgbClr val="FFFFFF">
                  <a:alpha val="48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/>
          <a:p>
            <a:pPr algn="ctr" eaLnBrk="0" hangingPunct="0"/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40967" name="AutoShape 7"/>
          <p:cNvSpPr/>
          <p:nvPr/>
        </p:nvSpPr>
        <p:spPr>
          <a:xfrm>
            <a:off x="3000375" y="4143375"/>
            <a:ext cx="3000375" cy="5080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r>
              <a:rPr lang="zh-CN" altLang="en-US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考生心理调适技术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0968" name="AutoShape 9"/>
          <p:cNvSpPr/>
          <p:nvPr/>
        </p:nvSpPr>
        <p:spPr>
          <a:xfrm>
            <a:off x="3072130" y="3000375"/>
            <a:ext cx="3544570" cy="579755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家长心理调适技术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0969" name="AutoShape 10"/>
          <p:cNvSpPr/>
          <p:nvPr/>
        </p:nvSpPr>
        <p:spPr>
          <a:xfrm>
            <a:off x="2428875" y="1928813"/>
            <a:ext cx="2214563" cy="5080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r>
              <a:rPr lang="zh-CN" altLang="en-US" sz="28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解读口诀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40970" name="Group 10"/>
          <p:cNvGrpSpPr/>
          <p:nvPr/>
        </p:nvGrpSpPr>
        <p:grpSpPr>
          <a:xfrm>
            <a:off x="1928813" y="2000250"/>
            <a:ext cx="381000" cy="381000"/>
            <a:chOff x="0" y="0"/>
            <a:chExt cx="1615" cy="1615"/>
          </a:xfrm>
        </p:grpSpPr>
        <p:sp>
          <p:nvSpPr>
            <p:cNvPr id="40993" name="Oval 12"/>
            <p:cNvSpPr/>
            <p:nvPr/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algn="ctr" eaLnBrk="0" hangingPunct="0"/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40994" name="Oval 13"/>
            <p:cNvSpPr/>
            <p:nvPr/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A2A2A2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algn="ctr" eaLnBrk="0" hangingPunct="0"/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2" name="Oval 14"/>
            <p:cNvSpPr>
              <a:spLocks noChangeArrowheads="1"/>
            </p:cNvSpPr>
            <p:nvPr/>
          </p:nvSpPr>
          <p:spPr bwMode="auto">
            <a:xfrm>
              <a:off x="175" y="17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96" name="Oval 15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3" name="Oval 16"/>
            <p:cNvSpPr>
              <a:spLocks noChangeArrowheads="1"/>
            </p:cNvSpPr>
            <p:nvPr/>
          </p:nvSpPr>
          <p:spPr bwMode="auto">
            <a:xfrm>
              <a:off x="256" y="25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8A001C"/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98" name="Oval 17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zh-CN" altLang="en-US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40971" name="Group 17"/>
          <p:cNvGrpSpPr/>
          <p:nvPr/>
        </p:nvGrpSpPr>
        <p:grpSpPr>
          <a:xfrm>
            <a:off x="2571750" y="3071813"/>
            <a:ext cx="361950" cy="379412"/>
            <a:chOff x="0" y="0"/>
            <a:chExt cx="1615" cy="1615"/>
          </a:xfrm>
        </p:grpSpPr>
        <p:sp>
          <p:nvSpPr>
            <p:cNvPr id="40987" name="Oval 19"/>
            <p:cNvSpPr/>
            <p:nvPr/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algn="ctr" eaLnBrk="0" hangingPunct="0"/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40988" name="Oval 20"/>
            <p:cNvSpPr/>
            <p:nvPr/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A2A2A2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algn="ctr" eaLnBrk="0" hangingPunct="0"/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5" name="Oval 21"/>
            <p:cNvSpPr>
              <a:spLocks noChangeArrowheads="1"/>
            </p:cNvSpPr>
            <p:nvPr/>
          </p:nvSpPr>
          <p:spPr bwMode="auto">
            <a:xfrm>
              <a:off x="177" y="176"/>
              <a:ext cx="1261" cy="126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90" name="Oval 22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10262" name="Oval 23"/>
            <p:cNvSpPr>
              <a:spLocks noChangeArrowheads="1"/>
            </p:cNvSpPr>
            <p:nvPr/>
          </p:nvSpPr>
          <p:spPr bwMode="auto">
            <a:xfrm>
              <a:off x="262" y="257"/>
              <a:ext cx="1091" cy="110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8A001C"/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92" name="Oval 24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zh-CN" altLang="en-US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40972" name="Group 24"/>
          <p:cNvGrpSpPr/>
          <p:nvPr/>
        </p:nvGrpSpPr>
        <p:grpSpPr>
          <a:xfrm>
            <a:off x="2428875" y="4214813"/>
            <a:ext cx="381000" cy="381000"/>
            <a:chOff x="0" y="0"/>
            <a:chExt cx="1615" cy="1615"/>
          </a:xfrm>
        </p:grpSpPr>
        <p:sp>
          <p:nvSpPr>
            <p:cNvPr id="40981" name="Oval 33"/>
            <p:cNvSpPr/>
            <p:nvPr/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algn="ctr" eaLnBrk="0" hangingPunct="0"/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40982" name="Oval 34"/>
            <p:cNvSpPr/>
            <p:nvPr/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A2A2A2"/>
                </a:gs>
                <a:gs pos="100000">
                  <a:srgbClr val="FFFFF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algn="ctr" eaLnBrk="0" hangingPunct="0"/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10267" name="Oval 35"/>
            <p:cNvSpPr>
              <a:spLocks noChangeArrowheads="1"/>
            </p:cNvSpPr>
            <p:nvPr/>
          </p:nvSpPr>
          <p:spPr bwMode="auto">
            <a:xfrm>
              <a:off x="175" y="17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FFFFFF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84" name="Oval 36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zh-CN" altLang="en-US" dirty="0">
                <a:latin typeface="Verdana" panose="020B0604030504040204" pitchFamily="34" charset="0"/>
              </a:endParaRPr>
            </a:p>
          </p:txBody>
        </p:sp>
        <p:sp>
          <p:nvSpPr>
            <p:cNvPr id="10269" name="Oval 37"/>
            <p:cNvSpPr>
              <a:spLocks noChangeArrowheads="1"/>
            </p:cNvSpPr>
            <p:nvPr/>
          </p:nvSpPr>
          <p:spPr bwMode="auto">
            <a:xfrm>
              <a:off x="256" y="25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50000">
                  <a:srgbClr val="8A001C"/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86" name="Oval 38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ctr">
              <a:spAutoFit/>
            </a:bodyPr>
            <a:lstStyle/>
            <a:p>
              <a:pPr algn="ctr" eaLnBrk="0" hangingPunct="0"/>
              <a:endParaRPr lang="zh-CN" altLang="en-US" dirty="0">
                <a:latin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9069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/>
          </p:cNvSpPr>
          <p:nvPr/>
        </p:nvSpPr>
        <p:spPr>
          <a:xfrm>
            <a:off x="668338" y="2777173"/>
            <a:ext cx="7772400" cy="1470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lvl="0">
              <a:defRPr kern="1200"/>
            </a:lvl1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一</a:t>
            </a:r>
            <a:r>
              <a:rPr kumimoji="0" lang="zh-CN" altLang="en-US" sz="4800" b="1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Arial" panose="020B0604020202020204" pitchFamily="34" charset="0"/>
              </a:rPr>
              <a:t>、解读口诀 </a:t>
            </a:r>
            <a:endParaRPr kumimoji="0" lang="zh-CN" altLang="en-US" sz="48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日期占位符 1"/>
          <p:cNvSpPr txBox="1">
            <a:spLocks noGrp="1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/>
          <a:p>
            <a:pPr algn="ctr" eaLnBrk="0" hangingPunct="0"/>
            <a:endParaRPr lang="en-US" altLang="zh-CN" sz="1400" dirty="0">
              <a:latin typeface="Times New Roman" panose="02020603050405020304" pitchFamily="18" charset="0"/>
            </a:endParaRPr>
          </a:p>
        </p:txBody>
      </p:sp>
      <p:sp>
        <p:nvSpPr>
          <p:cNvPr id="47107" name="页脚占位符 2"/>
          <p:cNvSpPr txBox="1">
            <a:spLocks noGrp="1"/>
          </p:cNvSpPr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/>
          <a:p>
            <a:pPr algn="ctr" eaLnBrk="0" hangingPunct="0"/>
            <a:endParaRPr lang="en-US" altLang="zh-CN" sz="1400" dirty="0">
              <a:latin typeface="Times New Roman" panose="02020603050405020304" pitchFamily="18" charset="0"/>
            </a:endParaRPr>
          </a:p>
        </p:txBody>
      </p:sp>
      <p:sp>
        <p:nvSpPr>
          <p:cNvPr id="47108" name="灯片编号占位符 3"/>
          <p:cNvSpPr txBox="1">
            <a:spLocks noGrp="1"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/>
          <a:p>
            <a:pPr algn="r" eaLnBrk="0" hangingPunct="0"/>
            <a:endParaRPr lang="en-US" altLang="zh-CN" sz="14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 descr="别墅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810" y="4793615"/>
            <a:ext cx="2659380" cy="1819910"/>
          </a:xfrm>
          <a:prstGeom prst="rect">
            <a:avLst/>
          </a:prstGeom>
        </p:spPr>
      </p:pic>
      <p:pic>
        <p:nvPicPr>
          <p:cNvPr id="3" name="图片 2" descr="名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4793615"/>
            <a:ext cx="2913380" cy="1789430"/>
          </a:xfrm>
          <a:prstGeom prst="rect">
            <a:avLst/>
          </a:prstGeom>
        </p:spPr>
      </p:pic>
      <p:pic>
        <p:nvPicPr>
          <p:cNvPr id="4" name="图片 3" descr="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810" y="2693035"/>
            <a:ext cx="2659380" cy="1773555"/>
          </a:xfrm>
          <a:prstGeom prst="rect">
            <a:avLst/>
          </a:prstGeom>
        </p:spPr>
      </p:pic>
      <p:pic>
        <p:nvPicPr>
          <p:cNvPr id="6" name="图片 5" descr="地位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4794250"/>
            <a:ext cx="2400300" cy="17887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03910" y="211455"/>
            <a:ext cx="67417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200" b="1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成功前面有个1   健康快乐才有意</a:t>
            </a:r>
            <a:endParaRPr lang="zh-CN" altLang="en-US" sz="3200" b="1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4" name="图片 13" descr="北大录取通知书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" y="2748915"/>
            <a:ext cx="2322195" cy="1572895"/>
          </a:xfrm>
          <a:prstGeom prst="rect">
            <a:avLst/>
          </a:prstGeom>
        </p:spPr>
      </p:pic>
      <p:pic>
        <p:nvPicPr>
          <p:cNvPr id="15" name="图片 14" descr="博士帽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375" y="2785110"/>
            <a:ext cx="2672080" cy="1536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8015" y="1637030"/>
            <a:ext cx="178625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C00000"/>
                </a:solidFill>
                <a:latin typeface="Verdana" panose="020B0604030504040204" pitchFamily="34" charset="0"/>
                <a:sym typeface="+mn-ea"/>
              </a:rPr>
              <a:t> 1    0000</a:t>
            </a:r>
            <a:endParaRPr lang="zh-CN" altLang="en-US" sz="2400" b="1" dirty="0">
              <a:solidFill>
                <a:srgbClr val="C00000"/>
              </a:solidFill>
              <a:latin typeface="Verdana" panose="020B0604030504040204" pitchFamily="34" charset="0"/>
              <a:sym typeface="+mn-ea"/>
            </a:endParaRPr>
          </a:p>
          <a:p>
            <a:pPr algn="l"/>
            <a:r>
              <a:rPr lang="zh-CN" altLang="en-US" sz="2400" b="1" dirty="0">
                <a:solidFill>
                  <a:srgbClr val="C00000"/>
                </a:solidFill>
                <a:latin typeface="Verdana" panose="020B0604030504040204" pitchFamily="34" charset="0"/>
                <a:sym typeface="+mn-ea"/>
              </a:rPr>
              <a:t>健康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001147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日期占位符 1"/>
          <p:cNvSpPr txBox="1">
            <a:spLocks noGrp="1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/>
          <a:p>
            <a:pPr algn="ctr" eaLnBrk="0" hangingPunct="0"/>
            <a:endParaRPr lang="en-US" altLang="zh-CN" sz="1400" dirty="0">
              <a:latin typeface="Times New Roman" panose="02020603050405020304" pitchFamily="18" charset="0"/>
            </a:endParaRPr>
          </a:p>
        </p:txBody>
      </p:sp>
      <p:sp>
        <p:nvSpPr>
          <p:cNvPr id="47108" name="灯片编号占位符 3"/>
          <p:cNvSpPr txBox="1">
            <a:spLocks noGrp="1"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/>
          <a:lstStyle/>
          <a:p>
            <a:pPr algn="r" eaLnBrk="0" hangingPunct="0"/>
            <a:endParaRPr lang="en-US" altLang="zh-CN" sz="14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 descr="别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125" y="2025650"/>
            <a:ext cx="3985895" cy="2286000"/>
          </a:xfrm>
          <a:prstGeom prst="rect">
            <a:avLst/>
          </a:prstGeom>
        </p:spPr>
      </p:pic>
      <p:pic>
        <p:nvPicPr>
          <p:cNvPr id="4" name="图片 3" descr="Q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260" y="4410075"/>
            <a:ext cx="3654425" cy="22104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93140" y="57785"/>
            <a:ext cx="7767320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QQ别克法拉利，客观评估我马力</a:t>
            </a:r>
          </a:p>
          <a:p>
            <a:pPr eaLnBrk="0" hangingPunct="0">
              <a:lnSpc>
                <a:spcPct val="150000"/>
              </a:lnSpc>
            </a:pPr>
            <a:endParaRPr lang="zh-CN" altLang="en-US" sz="3200" b="1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eaLnBrk="0" hangingPunct="0">
              <a:lnSpc>
                <a:spcPct val="150000"/>
              </a:lnSpc>
            </a:pPr>
            <a:endParaRPr lang="zh-CN" altLang="en-US" sz="2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 descr="lin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70" y="1356995"/>
            <a:ext cx="3521710" cy="228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5800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17124849"/>
  <p:tag name="MH_LIBRARY" val="GRAPHIC"/>
</p:tagLst>
</file>

<file path=ppt/theme/theme1.xml><?xml version="1.0" encoding="utf-8"?>
<a:theme xmlns:a="http://schemas.openxmlformats.org/drawingml/2006/main" name="空白设计模板_4">
  <a:themeElements>
    <a:clrScheme name="空白设计模板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空白设计模板_4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0" tIns="0" rIns="0" bIns="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0" tIns="0" rIns="0" bIns="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空白设计模板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0530A96PPBG">
  <a:themeElements>
    <a:clrScheme name="自定义 1">
      <a:dk1>
        <a:srgbClr val="4B4D4F"/>
      </a:dk1>
      <a:lt1>
        <a:srgbClr val="FFFFFF"/>
      </a:lt1>
      <a:dk2>
        <a:srgbClr val="3D3F41"/>
      </a:dk2>
      <a:lt2>
        <a:srgbClr val="FFFFFF"/>
      </a:lt2>
      <a:accent1>
        <a:srgbClr val="DC5C31"/>
      </a:accent1>
      <a:accent2>
        <a:srgbClr val="EA9B26"/>
      </a:accent2>
      <a:accent3>
        <a:srgbClr val="D36D8D"/>
      </a:accent3>
      <a:accent4>
        <a:srgbClr val="D46E5A"/>
      </a:accent4>
      <a:accent5>
        <a:srgbClr val="FCCF86"/>
      </a:accent5>
      <a:accent6>
        <a:srgbClr val="AA5ED4"/>
      </a:accent6>
      <a:hlink>
        <a:srgbClr val="00B0F0"/>
      </a:hlink>
      <a:folHlink>
        <a:srgbClr val="AFB2B4"/>
      </a:folHlink>
    </a:clrScheme>
    <a:fontScheme name="自定义 15">
      <a:majorFont>
        <a:latin typeface="Arial Black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青蘋果設計範本_2">
  <a:themeElements>
    <a:clrScheme name="青蘋果設計範本_2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青蘋果設計範本_2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0" tIns="0" rIns="0" bIns="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0" tIns="0" rIns="0" bIns="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青蘋果設計範本_2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000120140530A96PPBG">
  <a:themeElements>
    <a:clrScheme name="自定义 1">
      <a:dk1>
        <a:srgbClr val="4B4D4F"/>
      </a:dk1>
      <a:lt1>
        <a:srgbClr val="FFFFFF"/>
      </a:lt1>
      <a:dk2>
        <a:srgbClr val="3D3F41"/>
      </a:dk2>
      <a:lt2>
        <a:srgbClr val="FFFFFF"/>
      </a:lt2>
      <a:accent1>
        <a:srgbClr val="DC5C31"/>
      </a:accent1>
      <a:accent2>
        <a:srgbClr val="EA9B26"/>
      </a:accent2>
      <a:accent3>
        <a:srgbClr val="D36D8D"/>
      </a:accent3>
      <a:accent4>
        <a:srgbClr val="D46E5A"/>
      </a:accent4>
      <a:accent5>
        <a:srgbClr val="FCCF86"/>
      </a:accent5>
      <a:accent6>
        <a:srgbClr val="AA5ED4"/>
      </a:accent6>
      <a:hlink>
        <a:srgbClr val="00B0F0"/>
      </a:hlink>
      <a:folHlink>
        <a:srgbClr val="AFB2B4"/>
      </a:folHlink>
    </a:clrScheme>
    <a:fontScheme name="自定义 15">
      <a:majorFont>
        <a:latin typeface="Arial Black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1154</Words>
  <Application>Microsoft Office PowerPoint</Application>
  <PresentationFormat>全屏显示(4:3)</PresentationFormat>
  <Paragraphs>183</Paragraphs>
  <Slides>43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43</vt:i4>
      </vt:variant>
    </vt:vector>
  </HeadingPairs>
  <TitlesOfParts>
    <vt:vector size="66" baseType="lpstr">
      <vt:lpstr>PMingLiU</vt:lpstr>
      <vt:lpstr>等线</vt:lpstr>
      <vt:lpstr>方正舒体</vt:lpstr>
      <vt:lpstr>黑体</vt:lpstr>
      <vt:lpstr>华文行楷</vt:lpstr>
      <vt:lpstr>华文琥珀</vt:lpstr>
      <vt:lpstr>华文隶书</vt:lpstr>
      <vt:lpstr>华文新魏</vt:lpstr>
      <vt:lpstr>楷体</vt:lpstr>
      <vt:lpstr>宋体</vt:lpstr>
      <vt:lpstr>微软雅黑</vt:lpstr>
      <vt:lpstr>幼圆</vt:lpstr>
      <vt:lpstr>Arial</vt:lpstr>
      <vt:lpstr>Arial Black</vt:lpstr>
      <vt:lpstr>Calibri</vt:lpstr>
      <vt:lpstr>Tahoma</vt:lpstr>
      <vt:lpstr>Times New Roman</vt:lpstr>
      <vt:lpstr>Verdana</vt:lpstr>
      <vt:lpstr>Wingdings</vt:lpstr>
      <vt:lpstr>空白设计模板_4</vt:lpstr>
      <vt:lpstr>1_A000120140530A96PPBG</vt:lpstr>
      <vt:lpstr>青蘋果設計範本_2</vt:lpstr>
      <vt:lpstr>A000120140530A96PPBG</vt:lpstr>
      <vt:lpstr>PowerPoint 演示文稿</vt:lpstr>
      <vt:lpstr>PowerPoint 演示文稿</vt:lpstr>
      <vt:lpstr>PowerPoint 演示文稿</vt:lpstr>
      <vt:lpstr>名校案例</vt:lpstr>
      <vt:lpstr>PowerPoint 演示文稿</vt:lpstr>
      <vt:lpstr>内   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谁更卓越？</vt:lpstr>
      <vt:lpstr>动物的本能：探究与追求刺激行为</vt:lpstr>
      <vt:lpstr>  </vt:lpstr>
      <vt:lpstr>挑战自我，是人之本能 通过努力追逐到有效的目标人才愉悦</vt:lpstr>
      <vt:lpstr>PowerPoint 演示文稿</vt:lpstr>
      <vt:lpstr>PowerPoint 演示文稿</vt:lpstr>
      <vt:lpstr>PowerPoint 演示文稿</vt:lpstr>
      <vt:lpstr>PowerPoint 演示文稿</vt:lpstr>
      <vt:lpstr>相处七个同心圆，只有远近无对立 </vt:lpstr>
      <vt:lpstr>同窗情谊久远长  相互赞美团队巨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神经递质与情绪的调节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Bright 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办公室保健</dc:title>
  <dc:creator>Guolin</dc:creator>
  <cp:lastModifiedBy>MacBookAir</cp:lastModifiedBy>
  <cp:revision>819</cp:revision>
  <dcterms:created xsi:type="dcterms:W3CDTF">2000-11-08T02:52:00Z</dcterms:created>
  <dcterms:modified xsi:type="dcterms:W3CDTF">2020-03-28T11:45:08Z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