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491" r:id="rId4"/>
    <p:sldId id="291" r:id="rId5"/>
    <p:sldId id="321" r:id="rId6"/>
    <p:sldId id="442" r:id="rId7"/>
    <p:sldId id="488" r:id="rId8"/>
    <p:sldId id="489" r:id="rId9"/>
    <p:sldId id="492" r:id="rId10"/>
    <p:sldId id="493" r:id="rId11"/>
    <p:sldId id="494" r:id="rId12"/>
    <p:sldId id="495" r:id="rId13"/>
    <p:sldId id="577" r:id="rId14"/>
    <p:sldId id="322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7" r:id="rId23"/>
    <p:sldId id="264" r:id="rId24"/>
    <p:sldId id="559" r:id="rId25"/>
    <p:sldId id="544" r:id="rId26"/>
    <p:sldId id="574" r:id="rId27"/>
    <p:sldId id="560" r:id="rId28"/>
    <p:sldId id="26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howGuides="1">
      <p:cViewPr varScale="1">
        <p:scale>
          <a:sx n="90" d="100"/>
          <a:sy n="90" d="100"/>
        </p:scale>
        <p:origin x="232" y="552"/>
      </p:cViewPr>
      <p:guideLst>
        <p:guide orient="horz" pos="2154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D31A-9F63-419B-9AF9-36883CE761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DDFE-AC63-4076-B2FA-1AF50F2E07B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9" y="560286"/>
            <a:ext cx="7291448" cy="62977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07" y="0"/>
            <a:ext cx="5230821" cy="5779509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332095" y="4602480"/>
            <a:ext cx="4100830" cy="718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142865" y="4700905"/>
            <a:ext cx="4484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湖南大学    袁涤非</a:t>
            </a:r>
            <a:endParaRPr lang="zh-CN" altLang="en-US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246152" y="2637966"/>
            <a:ext cx="741521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gradFill flip="none" rotWithShape="1">
                  <a:gsLst>
                    <a:gs pos="0">
                      <a:srgbClr val="D00000">
                        <a:shade val="30000"/>
                        <a:satMod val="115000"/>
                      </a:srgbClr>
                    </a:gs>
                    <a:gs pos="50000">
                      <a:srgbClr val="D00000">
                        <a:shade val="67500"/>
                        <a:satMod val="115000"/>
                      </a:srgbClr>
                    </a:gs>
                    <a:gs pos="100000">
                      <a:srgbClr val="D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抗击疫情    与礼同行</a:t>
            </a:r>
            <a:endParaRPr lang="zh-CN" altLang="en-US" sz="6000" b="1" cap="all" dirty="0">
              <a:gradFill flip="none" rotWithShape="1">
                <a:gsLst>
                  <a:gs pos="0">
                    <a:srgbClr val="D00000">
                      <a:shade val="30000"/>
                      <a:satMod val="115000"/>
                    </a:srgbClr>
                  </a:gs>
                  <a:gs pos="50000">
                    <a:srgbClr val="D00000">
                      <a:shade val="67500"/>
                      <a:satMod val="115000"/>
                    </a:srgbClr>
                  </a:gs>
                  <a:gs pos="100000">
                    <a:srgbClr val="D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975" y="0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sp>
        <p:nvSpPr>
          <p:cNvPr id="7" name="原创设计师QQ598969553            _3"/>
          <p:cNvSpPr txBox="1"/>
          <p:nvPr/>
        </p:nvSpPr>
        <p:spPr>
          <a:xfrm>
            <a:off x="3320825" y="542558"/>
            <a:ext cx="8875059" cy="6451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sz="3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抗疫中解读礼仪</a:t>
            </a:r>
            <a:endParaRPr lang="en-US" sz="36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 bwMode="auto">
          <a:xfrm>
            <a:off x="3286125" y="1978025"/>
            <a:ext cx="30162" cy="3175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386066" y="2719318"/>
            <a:ext cx="765586" cy="764125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911228" y="1610454"/>
            <a:ext cx="765586" cy="765586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3386066" y="4059093"/>
            <a:ext cx="765586" cy="765586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911228" y="5116521"/>
            <a:ext cx="765586" cy="764125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1253120" y="2905273"/>
            <a:ext cx="1785393" cy="1785393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87"/>
          <p:cNvSpPr txBox="1"/>
          <p:nvPr/>
        </p:nvSpPr>
        <p:spPr>
          <a:xfrm>
            <a:off x="1296055" y="3434219"/>
            <a:ext cx="170211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敬重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4069080" y="1698625"/>
            <a:ext cx="61474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抗疫一线的医务工作者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4679950" y="2837180"/>
            <a:ext cx="61474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社区等基层工作者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4597400" y="4111625"/>
            <a:ext cx="74612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所有为抗疫奉献的人们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4373880" y="5227955"/>
            <a:ext cx="6757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病患及其家属、湖北等疫区的同胞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sp>
        <p:nvSpPr>
          <p:cNvPr id="7" name="原创设计师QQ598969553            _3"/>
          <p:cNvSpPr txBox="1"/>
          <p:nvPr/>
        </p:nvSpPr>
        <p:spPr>
          <a:xfrm>
            <a:off x="3005865" y="542558"/>
            <a:ext cx="8875059" cy="6451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sz="36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抗疫中解读礼仪</a:t>
            </a:r>
            <a:endParaRPr lang="en-US" sz="36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 bwMode="auto">
          <a:xfrm>
            <a:off x="3286125" y="1978025"/>
            <a:ext cx="30162" cy="3175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665591" y="3399403"/>
            <a:ext cx="765586" cy="764125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957073" y="1904459"/>
            <a:ext cx="765586" cy="765586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066151" y="4820458"/>
            <a:ext cx="765586" cy="765586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2298965" y="2945278"/>
            <a:ext cx="1785393" cy="1785393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87"/>
          <p:cNvSpPr txBox="1"/>
          <p:nvPr/>
        </p:nvSpPr>
        <p:spPr>
          <a:xfrm>
            <a:off x="2341900" y="3494544"/>
            <a:ext cx="170211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敬畏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125720" y="2033905"/>
            <a:ext cx="61474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敬畏法律法规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5970270" y="3517900"/>
            <a:ext cx="61474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敬畏生命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5288280" y="4965065"/>
            <a:ext cx="74612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敬畏制度</a:t>
            </a:r>
            <a:endParaRPr kumimoji="0"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5182" y="1004201"/>
            <a:ext cx="62939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抗疫中解读礼仪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3005" y="2541270"/>
            <a:ext cx="5083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敬重之心，敬畏之意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2370" y="3795395"/>
            <a:ext cx="53314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心有敬而形于外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2370" y="5039360"/>
            <a:ext cx="6753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如何体现在</a:t>
            </a:r>
            <a:r>
              <a:rPr lang="en-US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仪</a:t>
            </a:r>
            <a:r>
              <a:rPr lang="en-US" altLang="zh-CN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上？该怎么做？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275" y="2685815"/>
            <a:ext cx="12197275" cy="166743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49468" y="1947283"/>
            <a:ext cx="5459980" cy="3285020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54"/>
          <p:cNvSpPr txBox="1"/>
          <p:nvPr/>
        </p:nvSpPr>
        <p:spPr>
          <a:xfrm>
            <a:off x="6858000" y="3220720"/>
            <a:ext cx="488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再请大家看一</a:t>
            </a:r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段视频</a:t>
            </a:r>
            <a:endParaRPr lang="zh-CN" altLang="en-GB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37737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59125" y="3779520"/>
            <a:ext cx="5955665" cy="860425"/>
          </a:xfrm>
          <a:prstGeom prst="rect">
            <a:avLst/>
          </a:prstGeom>
          <a:effectLst/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、抗疫中践行</a:t>
            </a: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礼仪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92523" y="2462355"/>
            <a:ext cx="1206954" cy="1206954"/>
          </a:xfrm>
          <a:prstGeom prst="ellipse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814502" y="2785675"/>
            <a:ext cx="562994" cy="562913"/>
            <a:chOff x="9423401" y="1885951"/>
            <a:chExt cx="348903" cy="348853"/>
          </a:xfrm>
          <a:solidFill>
            <a:schemeClr val="bg1"/>
          </a:solidFill>
        </p:grpSpPr>
        <p:sp>
          <p:nvSpPr>
            <p:cNvPr id="19" name="Shape 10527"/>
            <p:cNvSpPr/>
            <p:nvPr/>
          </p:nvSpPr>
          <p:spPr>
            <a:xfrm>
              <a:off x="9423401" y="1885951"/>
              <a:ext cx="348903" cy="34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9" y="12133"/>
                  </a:moveTo>
                  <a:cubicBezTo>
                    <a:pt x="17711" y="12225"/>
                    <a:pt x="17326" y="12561"/>
                    <a:pt x="17171" y="13013"/>
                  </a:cubicBezTo>
                  <a:cubicBezTo>
                    <a:pt x="17081" y="13263"/>
                    <a:pt x="16983" y="13504"/>
                    <a:pt x="16867" y="13738"/>
                  </a:cubicBezTo>
                  <a:cubicBezTo>
                    <a:pt x="16656" y="14170"/>
                    <a:pt x="16692" y="14678"/>
                    <a:pt x="16959" y="15077"/>
                  </a:cubicBezTo>
                  <a:lnTo>
                    <a:pt x="18130" y="16834"/>
                  </a:lnTo>
                  <a:lnTo>
                    <a:pt x="16831" y="18132"/>
                  </a:lnTo>
                  <a:lnTo>
                    <a:pt x="15074" y="16962"/>
                  </a:lnTo>
                  <a:cubicBezTo>
                    <a:pt x="14850" y="16810"/>
                    <a:pt x="14587" y="16734"/>
                    <a:pt x="14326" y="16734"/>
                  </a:cubicBezTo>
                  <a:cubicBezTo>
                    <a:pt x="14125" y="16734"/>
                    <a:pt x="13924" y="16781"/>
                    <a:pt x="13736" y="16870"/>
                  </a:cubicBezTo>
                  <a:cubicBezTo>
                    <a:pt x="13502" y="16982"/>
                    <a:pt x="13262" y="17084"/>
                    <a:pt x="13011" y="17173"/>
                  </a:cubicBezTo>
                  <a:cubicBezTo>
                    <a:pt x="12560" y="17328"/>
                    <a:pt x="12227" y="17714"/>
                    <a:pt x="12131" y="18182"/>
                  </a:cubicBezTo>
                  <a:lnTo>
                    <a:pt x="11716" y="20252"/>
                  </a:lnTo>
                  <a:lnTo>
                    <a:pt x="9880" y="20252"/>
                  </a:lnTo>
                  <a:lnTo>
                    <a:pt x="9469" y="18182"/>
                  </a:lnTo>
                  <a:cubicBezTo>
                    <a:pt x="9373" y="17714"/>
                    <a:pt x="9039" y="17328"/>
                    <a:pt x="8589" y="17173"/>
                  </a:cubicBezTo>
                  <a:cubicBezTo>
                    <a:pt x="8338" y="17084"/>
                    <a:pt x="8097" y="16985"/>
                    <a:pt x="7863" y="16870"/>
                  </a:cubicBezTo>
                  <a:cubicBezTo>
                    <a:pt x="7675" y="16781"/>
                    <a:pt x="7474" y="16734"/>
                    <a:pt x="7273" y="16734"/>
                  </a:cubicBezTo>
                  <a:cubicBezTo>
                    <a:pt x="7009" y="16734"/>
                    <a:pt x="6749" y="16810"/>
                    <a:pt x="6526" y="16962"/>
                  </a:cubicBezTo>
                  <a:lnTo>
                    <a:pt x="4769" y="18132"/>
                  </a:lnTo>
                  <a:lnTo>
                    <a:pt x="3467" y="16834"/>
                  </a:lnTo>
                  <a:lnTo>
                    <a:pt x="4641" y="15077"/>
                  </a:lnTo>
                  <a:cubicBezTo>
                    <a:pt x="4904" y="14678"/>
                    <a:pt x="4940" y="14170"/>
                    <a:pt x="4733" y="13738"/>
                  </a:cubicBezTo>
                  <a:cubicBezTo>
                    <a:pt x="4617" y="13504"/>
                    <a:pt x="4519" y="13263"/>
                    <a:pt x="4429" y="13013"/>
                  </a:cubicBezTo>
                  <a:cubicBezTo>
                    <a:pt x="4274" y="12561"/>
                    <a:pt x="3888" y="12228"/>
                    <a:pt x="3421" y="12133"/>
                  </a:cubicBezTo>
                  <a:lnTo>
                    <a:pt x="1351" y="11718"/>
                  </a:lnTo>
                  <a:lnTo>
                    <a:pt x="1351" y="9882"/>
                  </a:lnTo>
                  <a:lnTo>
                    <a:pt x="3421" y="9470"/>
                  </a:lnTo>
                  <a:cubicBezTo>
                    <a:pt x="3888" y="9374"/>
                    <a:pt x="4271" y="9038"/>
                    <a:pt x="4429" y="8586"/>
                  </a:cubicBezTo>
                  <a:cubicBezTo>
                    <a:pt x="4515" y="8339"/>
                    <a:pt x="4617" y="8095"/>
                    <a:pt x="4729" y="7861"/>
                  </a:cubicBezTo>
                  <a:cubicBezTo>
                    <a:pt x="4940" y="7433"/>
                    <a:pt x="4904" y="6922"/>
                    <a:pt x="4641" y="6527"/>
                  </a:cubicBezTo>
                  <a:lnTo>
                    <a:pt x="3467" y="4766"/>
                  </a:lnTo>
                  <a:lnTo>
                    <a:pt x="4766" y="3467"/>
                  </a:lnTo>
                  <a:lnTo>
                    <a:pt x="6526" y="4641"/>
                  </a:lnTo>
                  <a:cubicBezTo>
                    <a:pt x="6749" y="4789"/>
                    <a:pt x="7009" y="4865"/>
                    <a:pt x="7273" y="4865"/>
                  </a:cubicBezTo>
                  <a:cubicBezTo>
                    <a:pt x="7474" y="4865"/>
                    <a:pt x="7675" y="4822"/>
                    <a:pt x="7860" y="4733"/>
                  </a:cubicBezTo>
                  <a:cubicBezTo>
                    <a:pt x="8094" y="4617"/>
                    <a:pt x="8335" y="4515"/>
                    <a:pt x="8585" y="4430"/>
                  </a:cubicBezTo>
                  <a:cubicBezTo>
                    <a:pt x="9037" y="4272"/>
                    <a:pt x="9373" y="3890"/>
                    <a:pt x="9466" y="3421"/>
                  </a:cubicBezTo>
                  <a:lnTo>
                    <a:pt x="9880" y="1352"/>
                  </a:lnTo>
                  <a:lnTo>
                    <a:pt x="11716" y="1352"/>
                  </a:lnTo>
                  <a:lnTo>
                    <a:pt x="12131" y="3421"/>
                  </a:lnTo>
                  <a:cubicBezTo>
                    <a:pt x="12224" y="3890"/>
                    <a:pt x="12560" y="4272"/>
                    <a:pt x="13011" y="4430"/>
                  </a:cubicBezTo>
                  <a:cubicBezTo>
                    <a:pt x="13262" y="4515"/>
                    <a:pt x="13502" y="4617"/>
                    <a:pt x="13736" y="4730"/>
                  </a:cubicBezTo>
                  <a:cubicBezTo>
                    <a:pt x="13924" y="4822"/>
                    <a:pt x="14122" y="4865"/>
                    <a:pt x="14326" y="4865"/>
                  </a:cubicBezTo>
                  <a:cubicBezTo>
                    <a:pt x="14587" y="4865"/>
                    <a:pt x="14847" y="4789"/>
                    <a:pt x="15074" y="4641"/>
                  </a:cubicBezTo>
                  <a:lnTo>
                    <a:pt x="16831" y="3467"/>
                  </a:lnTo>
                  <a:lnTo>
                    <a:pt x="18130" y="4766"/>
                  </a:lnTo>
                  <a:lnTo>
                    <a:pt x="16959" y="6527"/>
                  </a:lnTo>
                  <a:cubicBezTo>
                    <a:pt x="16692" y="6922"/>
                    <a:pt x="16660" y="7433"/>
                    <a:pt x="16867" y="7861"/>
                  </a:cubicBezTo>
                  <a:cubicBezTo>
                    <a:pt x="16979" y="8095"/>
                    <a:pt x="17081" y="8336"/>
                    <a:pt x="17167" y="8586"/>
                  </a:cubicBezTo>
                  <a:cubicBezTo>
                    <a:pt x="17326" y="9038"/>
                    <a:pt x="17711" y="9374"/>
                    <a:pt x="18179" y="9467"/>
                  </a:cubicBezTo>
                  <a:lnTo>
                    <a:pt x="20245" y="9882"/>
                  </a:lnTo>
                  <a:lnTo>
                    <a:pt x="20249" y="11718"/>
                  </a:lnTo>
                  <a:cubicBezTo>
                    <a:pt x="20249" y="11718"/>
                    <a:pt x="18179" y="12133"/>
                    <a:pt x="18179" y="12133"/>
                  </a:cubicBezTo>
                  <a:close/>
                  <a:moveTo>
                    <a:pt x="20512" y="8557"/>
                  </a:moveTo>
                  <a:lnTo>
                    <a:pt x="18446" y="8145"/>
                  </a:lnTo>
                  <a:cubicBezTo>
                    <a:pt x="18341" y="7845"/>
                    <a:pt x="18219" y="7555"/>
                    <a:pt x="18083" y="7274"/>
                  </a:cubicBezTo>
                  <a:lnTo>
                    <a:pt x="19253" y="5514"/>
                  </a:lnTo>
                  <a:cubicBezTo>
                    <a:pt x="19609" y="4980"/>
                    <a:pt x="19540" y="4268"/>
                    <a:pt x="19085" y="3813"/>
                  </a:cubicBezTo>
                  <a:lnTo>
                    <a:pt x="17786" y="2515"/>
                  </a:lnTo>
                  <a:cubicBezTo>
                    <a:pt x="17526" y="2252"/>
                    <a:pt x="17180" y="2119"/>
                    <a:pt x="16831" y="2119"/>
                  </a:cubicBezTo>
                  <a:cubicBezTo>
                    <a:pt x="16571" y="2119"/>
                    <a:pt x="16310" y="2192"/>
                    <a:pt x="16083" y="2344"/>
                  </a:cubicBezTo>
                  <a:lnTo>
                    <a:pt x="14326" y="3517"/>
                  </a:lnTo>
                  <a:cubicBezTo>
                    <a:pt x="14042" y="3379"/>
                    <a:pt x="13753" y="3260"/>
                    <a:pt x="13453" y="3155"/>
                  </a:cubicBezTo>
                  <a:lnTo>
                    <a:pt x="13040" y="1084"/>
                  </a:lnTo>
                  <a:cubicBezTo>
                    <a:pt x="12916" y="455"/>
                    <a:pt x="12359" y="0"/>
                    <a:pt x="11716" y="0"/>
                  </a:cubicBezTo>
                  <a:lnTo>
                    <a:pt x="9880" y="0"/>
                  </a:lnTo>
                  <a:cubicBezTo>
                    <a:pt x="9238" y="0"/>
                    <a:pt x="8684" y="455"/>
                    <a:pt x="8555" y="1084"/>
                  </a:cubicBezTo>
                  <a:lnTo>
                    <a:pt x="8143" y="3155"/>
                  </a:lnTo>
                  <a:cubicBezTo>
                    <a:pt x="7844" y="3260"/>
                    <a:pt x="7554" y="3382"/>
                    <a:pt x="7273" y="3517"/>
                  </a:cubicBezTo>
                  <a:lnTo>
                    <a:pt x="5517" y="2344"/>
                  </a:lnTo>
                  <a:cubicBezTo>
                    <a:pt x="5286" y="2192"/>
                    <a:pt x="5025" y="2119"/>
                    <a:pt x="4769" y="2119"/>
                  </a:cubicBezTo>
                  <a:cubicBezTo>
                    <a:pt x="4419" y="2119"/>
                    <a:pt x="4074" y="2252"/>
                    <a:pt x="3813" y="2515"/>
                  </a:cubicBezTo>
                  <a:lnTo>
                    <a:pt x="2515" y="3813"/>
                  </a:lnTo>
                  <a:cubicBezTo>
                    <a:pt x="2059" y="4268"/>
                    <a:pt x="1987" y="4980"/>
                    <a:pt x="2346" y="5514"/>
                  </a:cubicBezTo>
                  <a:lnTo>
                    <a:pt x="3516" y="7274"/>
                  </a:lnTo>
                  <a:cubicBezTo>
                    <a:pt x="3381" y="7555"/>
                    <a:pt x="3259" y="7845"/>
                    <a:pt x="3153" y="8145"/>
                  </a:cubicBezTo>
                  <a:lnTo>
                    <a:pt x="1084" y="8557"/>
                  </a:lnTo>
                  <a:cubicBezTo>
                    <a:pt x="455" y="8685"/>
                    <a:pt x="0" y="9239"/>
                    <a:pt x="0" y="9882"/>
                  </a:cubicBezTo>
                  <a:lnTo>
                    <a:pt x="0" y="11718"/>
                  </a:lnTo>
                  <a:cubicBezTo>
                    <a:pt x="0" y="12360"/>
                    <a:pt x="455" y="12918"/>
                    <a:pt x="1084" y="13043"/>
                  </a:cubicBezTo>
                  <a:lnTo>
                    <a:pt x="3153" y="13458"/>
                  </a:lnTo>
                  <a:cubicBezTo>
                    <a:pt x="3259" y="13755"/>
                    <a:pt x="3381" y="14045"/>
                    <a:pt x="3516" y="14328"/>
                  </a:cubicBezTo>
                  <a:lnTo>
                    <a:pt x="2346" y="16085"/>
                  </a:lnTo>
                  <a:cubicBezTo>
                    <a:pt x="1987" y="16619"/>
                    <a:pt x="2059" y="17334"/>
                    <a:pt x="2515" y="17789"/>
                  </a:cubicBezTo>
                  <a:lnTo>
                    <a:pt x="3813" y="19088"/>
                  </a:lnTo>
                  <a:cubicBezTo>
                    <a:pt x="4074" y="19348"/>
                    <a:pt x="4419" y="19484"/>
                    <a:pt x="4769" y="19484"/>
                  </a:cubicBezTo>
                  <a:cubicBezTo>
                    <a:pt x="5025" y="19484"/>
                    <a:pt x="5289" y="19408"/>
                    <a:pt x="5517" y="19256"/>
                  </a:cubicBezTo>
                  <a:lnTo>
                    <a:pt x="7273" y="18083"/>
                  </a:lnTo>
                  <a:cubicBezTo>
                    <a:pt x="7554" y="18221"/>
                    <a:pt x="7844" y="18343"/>
                    <a:pt x="8143" y="18445"/>
                  </a:cubicBezTo>
                  <a:lnTo>
                    <a:pt x="8558" y="20515"/>
                  </a:lnTo>
                  <a:cubicBezTo>
                    <a:pt x="8684" y="21148"/>
                    <a:pt x="9238" y="21600"/>
                    <a:pt x="9880" y="21600"/>
                  </a:cubicBezTo>
                  <a:lnTo>
                    <a:pt x="11716" y="21600"/>
                  </a:lnTo>
                  <a:cubicBezTo>
                    <a:pt x="12362" y="21600"/>
                    <a:pt x="12916" y="21145"/>
                    <a:pt x="13040" y="20515"/>
                  </a:cubicBezTo>
                  <a:lnTo>
                    <a:pt x="13457" y="18445"/>
                  </a:lnTo>
                  <a:cubicBezTo>
                    <a:pt x="13756" y="18343"/>
                    <a:pt x="14046" y="18221"/>
                    <a:pt x="14326" y="18083"/>
                  </a:cubicBezTo>
                  <a:lnTo>
                    <a:pt x="16083" y="19256"/>
                  </a:lnTo>
                  <a:cubicBezTo>
                    <a:pt x="16310" y="19408"/>
                    <a:pt x="16574" y="19484"/>
                    <a:pt x="16831" y="19484"/>
                  </a:cubicBezTo>
                  <a:cubicBezTo>
                    <a:pt x="17180" y="19484"/>
                    <a:pt x="17526" y="19348"/>
                    <a:pt x="17786" y="19088"/>
                  </a:cubicBezTo>
                  <a:lnTo>
                    <a:pt x="19085" y="17789"/>
                  </a:lnTo>
                  <a:cubicBezTo>
                    <a:pt x="19540" y="17334"/>
                    <a:pt x="19609" y="16619"/>
                    <a:pt x="19253" y="16085"/>
                  </a:cubicBezTo>
                  <a:lnTo>
                    <a:pt x="18083" y="14328"/>
                  </a:lnTo>
                  <a:cubicBezTo>
                    <a:pt x="18219" y="14045"/>
                    <a:pt x="18341" y="13755"/>
                    <a:pt x="18446" y="13455"/>
                  </a:cubicBezTo>
                  <a:lnTo>
                    <a:pt x="20512" y="13043"/>
                  </a:lnTo>
                  <a:cubicBezTo>
                    <a:pt x="21145" y="12918"/>
                    <a:pt x="21600" y="12360"/>
                    <a:pt x="21600" y="11718"/>
                  </a:cubicBezTo>
                  <a:lnTo>
                    <a:pt x="21600" y="9882"/>
                  </a:lnTo>
                  <a:cubicBezTo>
                    <a:pt x="21600" y="9239"/>
                    <a:pt x="21145" y="8685"/>
                    <a:pt x="20512" y="85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0" name="Shape 10528"/>
            <p:cNvSpPr/>
            <p:nvPr/>
          </p:nvSpPr>
          <p:spPr>
            <a:xfrm>
              <a:off x="9518651" y="1981200"/>
              <a:ext cx="152636" cy="15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20251"/>
                  </a:moveTo>
                  <a:cubicBezTo>
                    <a:pt x="5583" y="20251"/>
                    <a:pt x="1350" y="16017"/>
                    <a:pt x="1350" y="10804"/>
                  </a:cubicBezTo>
                  <a:cubicBezTo>
                    <a:pt x="1350" y="5582"/>
                    <a:pt x="5583" y="1349"/>
                    <a:pt x="10803" y="1349"/>
                  </a:cubicBezTo>
                  <a:cubicBezTo>
                    <a:pt x="16017" y="1349"/>
                    <a:pt x="20250" y="5582"/>
                    <a:pt x="20250" y="10804"/>
                  </a:cubicBezTo>
                  <a:cubicBezTo>
                    <a:pt x="20250" y="16017"/>
                    <a:pt x="16017" y="20251"/>
                    <a:pt x="10803" y="20251"/>
                  </a:cubicBezTo>
                  <a:close/>
                  <a:moveTo>
                    <a:pt x="10803" y="0"/>
                  </a:moveTo>
                  <a:cubicBezTo>
                    <a:pt x="4837" y="0"/>
                    <a:pt x="0" y="4836"/>
                    <a:pt x="0" y="10804"/>
                  </a:cubicBezTo>
                  <a:cubicBezTo>
                    <a:pt x="0" y="16763"/>
                    <a:pt x="4837" y="21600"/>
                    <a:pt x="10803" y="21600"/>
                  </a:cubicBezTo>
                  <a:cubicBezTo>
                    <a:pt x="16763" y="21600"/>
                    <a:pt x="21600" y="16763"/>
                    <a:pt x="21600" y="10804"/>
                  </a:cubicBezTo>
                  <a:cubicBezTo>
                    <a:pt x="21600" y="4836"/>
                    <a:pt x="16763" y="0"/>
                    <a:pt x="1080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1" name="Shape 10529"/>
            <p:cNvSpPr/>
            <p:nvPr/>
          </p:nvSpPr>
          <p:spPr>
            <a:xfrm>
              <a:off x="9556750" y="2012950"/>
              <a:ext cx="87189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18900"/>
                  </a:moveTo>
                  <a:cubicBezTo>
                    <a:pt x="6326" y="18900"/>
                    <a:pt x="2688" y="15274"/>
                    <a:pt x="2688" y="10807"/>
                  </a:cubicBezTo>
                  <a:cubicBezTo>
                    <a:pt x="2688" y="6340"/>
                    <a:pt x="6326" y="2702"/>
                    <a:pt x="10797" y="2702"/>
                  </a:cubicBezTo>
                  <a:cubicBezTo>
                    <a:pt x="15271" y="2702"/>
                    <a:pt x="18896" y="6340"/>
                    <a:pt x="18896" y="10807"/>
                  </a:cubicBezTo>
                  <a:cubicBezTo>
                    <a:pt x="18896" y="15274"/>
                    <a:pt x="15271" y="18900"/>
                    <a:pt x="10797" y="18900"/>
                  </a:cubicBezTo>
                  <a:close/>
                  <a:moveTo>
                    <a:pt x="10797" y="0"/>
                  </a:moveTo>
                  <a:cubicBezTo>
                    <a:pt x="4824" y="0"/>
                    <a:pt x="0" y="4835"/>
                    <a:pt x="0" y="10807"/>
                  </a:cubicBezTo>
                  <a:cubicBezTo>
                    <a:pt x="0" y="16763"/>
                    <a:pt x="4824" y="21600"/>
                    <a:pt x="10797" y="21600"/>
                  </a:cubicBezTo>
                  <a:cubicBezTo>
                    <a:pt x="16761" y="21600"/>
                    <a:pt x="21600" y="16763"/>
                    <a:pt x="21600" y="10807"/>
                  </a:cubicBezTo>
                  <a:cubicBezTo>
                    <a:pt x="21600" y="4835"/>
                    <a:pt x="16761" y="0"/>
                    <a:pt x="1079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16363" y="2387285"/>
            <a:ext cx="325258" cy="324587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6742589" y="2350855"/>
            <a:ext cx="277134" cy="397447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1093969" y="4502363"/>
            <a:ext cx="331895" cy="330236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6729151" y="4516490"/>
            <a:ext cx="305344" cy="297877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4" y="0"/>
            <a:ext cx="464766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9" y="0"/>
            <a:ext cx="4647669" cy="6858000"/>
          </a:xfrm>
          <a:prstGeom prst="rect">
            <a:avLst/>
          </a:prstGeom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16363" y="2387285"/>
            <a:ext cx="325258" cy="324587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6742589" y="2350855"/>
            <a:ext cx="277134" cy="397447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1093969" y="4502363"/>
            <a:ext cx="331895" cy="330236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6729151" y="4516490"/>
            <a:ext cx="305344" cy="297877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31" y="0"/>
            <a:ext cx="464766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9" y="0"/>
            <a:ext cx="4647669" cy="6858000"/>
          </a:xfrm>
          <a:prstGeom prst="rect">
            <a:avLst/>
          </a:prstGeom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16363" y="2387285"/>
            <a:ext cx="325258" cy="324587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6742589" y="2350855"/>
            <a:ext cx="277134" cy="397447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1093969" y="4502363"/>
            <a:ext cx="331895" cy="330236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6729151" y="4516490"/>
            <a:ext cx="305344" cy="297877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31" y="0"/>
            <a:ext cx="464766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46" y="0"/>
            <a:ext cx="4647669" cy="6858000"/>
          </a:xfrm>
          <a:prstGeom prst="rect">
            <a:avLst/>
          </a:prstGeom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16363" y="2387285"/>
            <a:ext cx="325258" cy="324587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6742589" y="2350855"/>
            <a:ext cx="277134" cy="397447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1093969" y="4502363"/>
            <a:ext cx="331895" cy="330236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6729151" y="4516490"/>
            <a:ext cx="305344" cy="297877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62" y="0"/>
            <a:ext cx="464766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3" y="-9442"/>
            <a:ext cx="4647669" cy="6858000"/>
          </a:xfrm>
          <a:prstGeom prst="rect">
            <a:avLst/>
          </a:prstGeom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116363" y="2387285"/>
            <a:ext cx="325258" cy="324587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6742589" y="2350855"/>
            <a:ext cx="277134" cy="397447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1093969" y="4502363"/>
            <a:ext cx="331895" cy="330236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6729151" y="4516490"/>
            <a:ext cx="305344" cy="297877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01" y="163009"/>
            <a:ext cx="6602597" cy="6531981"/>
          </a:xfrm>
          <a:prstGeom prst="rect">
            <a:avLst/>
          </a:prstGeom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5182" y="1155331"/>
            <a:ext cx="62939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抗击疫情  与礼同行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原创设计师QQ598969553            _8"/>
          <p:cNvSpPr/>
          <p:nvPr/>
        </p:nvSpPr>
        <p:spPr>
          <a:xfrm>
            <a:off x="4305359" y="2822249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原创设计师QQ598969553            _8"/>
          <p:cNvSpPr/>
          <p:nvPr/>
        </p:nvSpPr>
        <p:spPr>
          <a:xfrm>
            <a:off x="4305359" y="4623403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原创设计师QQ598969553            _8"/>
          <p:cNvSpPr/>
          <p:nvPr/>
        </p:nvSpPr>
        <p:spPr>
          <a:xfrm>
            <a:off x="4305359" y="3722826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8423" y="2822249"/>
            <a:ext cx="351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抗疫中解读礼仪</a:t>
            </a:r>
            <a:endParaRPr lang="zh-CN" altLang="en-US" sz="28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58421" y="3752408"/>
            <a:ext cx="351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抗疫中践行礼仪</a:t>
            </a:r>
            <a:endParaRPr lang="zh-CN" altLang="en-US" sz="28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158422" y="4682847"/>
            <a:ext cx="351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礼仪伴君健康行</a:t>
            </a:r>
            <a:endParaRPr lang="zh-CN" altLang="en-US" sz="28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36" grpId="0" bldLvl="0" animBg="1"/>
      <p:bldP spid="3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37737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59125" y="3779520"/>
            <a:ext cx="5955665" cy="860425"/>
          </a:xfrm>
          <a:prstGeom prst="rect">
            <a:avLst/>
          </a:prstGeom>
          <a:effectLst/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三、礼仪伴君健康行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92523" y="2462355"/>
            <a:ext cx="1206954" cy="1206954"/>
          </a:xfrm>
          <a:prstGeom prst="ellipse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814502" y="2785675"/>
            <a:ext cx="562994" cy="562913"/>
            <a:chOff x="9423401" y="1885951"/>
            <a:chExt cx="348903" cy="348853"/>
          </a:xfrm>
          <a:solidFill>
            <a:schemeClr val="bg1"/>
          </a:solidFill>
        </p:grpSpPr>
        <p:sp>
          <p:nvSpPr>
            <p:cNvPr id="19" name="Shape 10527"/>
            <p:cNvSpPr/>
            <p:nvPr/>
          </p:nvSpPr>
          <p:spPr>
            <a:xfrm>
              <a:off x="9423401" y="1885951"/>
              <a:ext cx="348903" cy="34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9" y="12133"/>
                  </a:moveTo>
                  <a:cubicBezTo>
                    <a:pt x="17711" y="12225"/>
                    <a:pt x="17326" y="12561"/>
                    <a:pt x="17171" y="13013"/>
                  </a:cubicBezTo>
                  <a:cubicBezTo>
                    <a:pt x="17081" y="13263"/>
                    <a:pt x="16983" y="13504"/>
                    <a:pt x="16867" y="13738"/>
                  </a:cubicBezTo>
                  <a:cubicBezTo>
                    <a:pt x="16656" y="14170"/>
                    <a:pt x="16692" y="14678"/>
                    <a:pt x="16959" y="15077"/>
                  </a:cubicBezTo>
                  <a:lnTo>
                    <a:pt x="18130" y="16834"/>
                  </a:lnTo>
                  <a:lnTo>
                    <a:pt x="16831" y="18132"/>
                  </a:lnTo>
                  <a:lnTo>
                    <a:pt x="15074" y="16962"/>
                  </a:lnTo>
                  <a:cubicBezTo>
                    <a:pt x="14850" y="16810"/>
                    <a:pt x="14587" y="16734"/>
                    <a:pt x="14326" y="16734"/>
                  </a:cubicBezTo>
                  <a:cubicBezTo>
                    <a:pt x="14125" y="16734"/>
                    <a:pt x="13924" y="16781"/>
                    <a:pt x="13736" y="16870"/>
                  </a:cubicBezTo>
                  <a:cubicBezTo>
                    <a:pt x="13502" y="16982"/>
                    <a:pt x="13262" y="17084"/>
                    <a:pt x="13011" y="17173"/>
                  </a:cubicBezTo>
                  <a:cubicBezTo>
                    <a:pt x="12560" y="17328"/>
                    <a:pt x="12227" y="17714"/>
                    <a:pt x="12131" y="18182"/>
                  </a:cubicBezTo>
                  <a:lnTo>
                    <a:pt x="11716" y="20252"/>
                  </a:lnTo>
                  <a:lnTo>
                    <a:pt x="9880" y="20252"/>
                  </a:lnTo>
                  <a:lnTo>
                    <a:pt x="9469" y="18182"/>
                  </a:lnTo>
                  <a:cubicBezTo>
                    <a:pt x="9373" y="17714"/>
                    <a:pt x="9039" y="17328"/>
                    <a:pt x="8589" y="17173"/>
                  </a:cubicBezTo>
                  <a:cubicBezTo>
                    <a:pt x="8338" y="17084"/>
                    <a:pt x="8097" y="16985"/>
                    <a:pt x="7863" y="16870"/>
                  </a:cubicBezTo>
                  <a:cubicBezTo>
                    <a:pt x="7675" y="16781"/>
                    <a:pt x="7474" y="16734"/>
                    <a:pt x="7273" y="16734"/>
                  </a:cubicBezTo>
                  <a:cubicBezTo>
                    <a:pt x="7009" y="16734"/>
                    <a:pt x="6749" y="16810"/>
                    <a:pt x="6526" y="16962"/>
                  </a:cubicBezTo>
                  <a:lnTo>
                    <a:pt x="4769" y="18132"/>
                  </a:lnTo>
                  <a:lnTo>
                    <a:pt x="3467" y="16834"/>
                  </a:lnTo>
                  <a:lnTo>
                    <a:pt x="4641" y="15077"/>
                  </a:lnTo>
                  <a:cubicBezTo>
                    <a:pt x="4904" y="14678"/>
                    <a:pt x="4940" y="14170"/>
                    <a:pt x="4733" y="13738"/>
                  </a:cubicBezTo>
                  <a:cubicBezTo>
                    <a:pt x="4617" y="13504"/>
                    <a:pt x="4519" y="13263"/>
                    <a:pt x="4429" y="13013"/>
                  </a:cubicBezTo>
                  <a:cubicBezTo>
                    <a:pt x="4274" y="12561"/>
                    <a:pt x="3888" y="12228"/>
                    <a:pt x="3421" y="12133"/>
                  </a:cubicBezTo>
                  <a:lnTo>
                    <a:pt x="1351" y="11718"/>
                  </a:lnTo>
                  <a:lnTo>
                    <a:pt x="1351" y="9882"/>
                  </a:lnTo>
                  <a:lnTo>
                    <a:pt x="3421" y="9470"/>
                  </a:lnTo>
                  <a:cubicBezTo>
                    <a:pt x="3888" y="9374"/>
                    <a:pt x="4271" y="9038"/>
                    <a:pt x="4429" y="8586"/>
                  </a:cubicBezTo>
                  <a:cubicBezTo>
                    <a:pt x="4515" y="8339"/>
                    <a:pt x="4617" y="8095"/>
                    <a:pt x="4729" y="7861"/>
                  </a:cubicBezTo>
                  <a:cubicBezTo>
                    <a:pt x="4940" y="7433"/>
                    <a:pt x="4904" y="6922"/>
                    <a:pt x="4641" y="6527"/>
                  </a:cubicBezTo>
                  <a:lnTo>
                    <a:pt x="3467" y="4766"/>
                  </a:lnTo>
                  <a:lnTo>
                    <a:pt x="4766" y="3467"/>
                  </a:lnTo>
                  <a:lnTo>
                    <a:pt x="6526" y="4641"/>
                  </a:lnTo>
                  <a:cubicBezTo>
                    <a:pt x="6749" y="4789"/>
                    <a:pt x="7009" y="4865"/>
                    <a:pt x="7273" y="4865"/>
                  </a:cubicBezTo>
                  <a:cubicBezTo>
                    <a:pt x="7474" y="4865"/>
                    <a:pt x="7675" y="4822"/>
                    <a:pt x="7860" y="4733"/>
                  </a:cubicBezTo>
                  <a:cubicBezTo>
                    <a:pt x="8094" y="4617"/>
                    <a:pt x="8335" y="4515"/>
                    <a:pt x="8585" y="4430"/>
                  </a:cubicBezTo>
                  <a:cubicBezTo>
                    <a:pt x="9037" y="4272"/>
                    <a:pt x="9373" y="3890"/>
                    <a:pt x="9466" y="3421"/>
                  </a:cubicBezTo>
                  <a:lnTo>
                    <a:pt x="9880" y="1352"/>
                  </a:lnTo>
                  <a:lnTo>
                    <a:pt x="11716" y="1352"/>
                  </a:lnTo>
                  <a:lnTo>
                    <a:pt x="12131" y="3421"/>
                  </a:lnTo>
                  <a:cubicBezTo>
                    <a:pt x="12224" y="3890"/>
                    <a:pt x="12560" y="4272"/>
                    <a:pt x="13011" y="4430"/>
                  </a:cubicBezTo>
                  <a:cubicBezTo>
                    <a:pt x="13262" y="4515"/>
                    <a:pt x="13502" y="4617"/>
                    <a:pt x="13736" y="4730"/>
                  </a:cubicBezTo>
                  <a:cubicBezTo>
                    <a:pt x="13924" y="4822"/>
                    <a:pt x="14122" y="4865"/>
                    <a:pt x="14326" y="4865"/>
                  </a:cubicBezTo>
                  <a:cubicBezTo>
                    <a:pt x="14587" y="4865"/>
                    <a:pt x="14847" y="4789"/>
                    <a:pt x="15074" y="4641"/>
                  </a:cubicBezTo>
                  <a:lnTo>
                    <a:pt x="16831" y="3467"/>
                  </a:lnTo>
                  <a:lnTo>
                    <a:pt x="18130" y="4766"/>
                  </a:lnTo>
                  <a:lnTo>
                    <a:pt x="16959" y="6527"/>
                  </a:lnTo>
                  <a:cubicBezTo>
                    <a:pt x="16692" y="6922"/>
                    <a:pt x="16660" y="7433"/>
                    <a:pt x="16867" y="7861"/>
                  </a:cubicBezTo>
                  <a:cubicBezTo>
                    <a:pt x="16979" y="8095"/>
                    <a:pt x="17081" y="8336"/>
                    <a:pt x="17167" y="8586"/>
                  </a:cubicBezTo>
                  <a:cubicBezTo>
                    <a:pt x="17326" y="9038"/>
                    <a:pt x="17711" y="9374"/>
                    <a:pt x="18179" y="9467"/>
                  </a:cubicBezTo>
                  <a:lnTo>
                    <a:pt x="20245" y="9882"/>
                  </a:lnTo>
                  <a:lnTo>
                    <a:pt x="20249" y="11718"/>
                  </a:lnTo>
                  <a:cubicBezTo>
                    <a:pt x="20249" y="11718"/>
                    <a:pt x="18179" y="12133"/>
                    <a:pt x="18179" y="12133"/>
                  </a:cubicBezTo>
                  <a:close/>
                  <a:moveTo>
                    <a:pt x="20512" y="8557"/>
                  </a:moveTo>
                  <a:lnTo>
                    <a:pt x="18446" y="8145"/>
                  </a:lnTo>
                  <a:cubicBezTo>
                    <a:pt x="18341" y="7845"/>
                    <a:pt x="18219" y="7555"/>
                    <a:pt x="18083" y="7274"/>
                  </a:cubicBezTo>
                  <a:lnTo>
                    <a:pt x="19253" y="5514"/>
                  </a:lnTo>
                  <a:cubicBezTo>
                    <a:pt x="19609" y="4980"/>
                    <a:pt x="19540" y="4268"/>
                    <a:pt x="19085" y="3813"/>
                  </a:cubicBezTo>
                  <a:lnTo>
                    <a:pt x="17786" y="2515"/>
                  </a:lnTo>
                  <a:cubicBezTo>
                    <a:pt x="17526" y="2252"/>
                    <a:pt x="17180" y="2119"/>
                    <a:pt x="16831" y="2119"/>
                  </a:cubicBezTo>
                  <a:cubicBezTo>
                    <a:pt x="16571" y="2119"/>
                    <a:pt x="16310" y="2192"/>
                    <a:pt x="16083" y="2344"/>
                  </a:cubicBezTo>
                  <a:lnTo>
                    <a:pt x="14326" y="3517"/>
                  </a:lnTo>
                  <a:cubicBezTo>
                    <a:pt x="14042" y="3379"/>
                    <a:pt x="13753" y="3260"/>
                    <a:pt x="13453" y="3155"/>
                  </a:cubicBezTo>
                  <a:lnTo>
                    <a:pt x="13040" y="1084"/>
                  </a:lnTo>
                  <a:cubicBezTo>
                    <a:pt x="12916" y="455"/>
                    <a:pt x="12359" y="0"/>
                    <a:pt x="11716" y="0"/>
                  </a:cubicBezTo>
                  <a:lnTo>
                    <a:pt x="9880" y="0"/>
                  </a:lnTo>
                  <a:cubicBezTo>
                    <a:pt x="9238" y="0"/>
                    <a:pt x="8684" y="455"/>
                    <a:pt x="8555" y="1084"/>
                  </a:cubicBezTo>
                  <a:lnTo>
                    <a:pt x="8143" y="3155"/>
                  </a:lnTo>
                  <a:cubicBezTo>
                    <a:pt x="7844" y="3260"/>
                    <a:pt x="7554" y="3382"/>
                    <a:pt x="7273" y="3517"/>
                  </a:cubicBezTo>
                  <a:lnTo>
                    <a:pt x="5517" y="2344"/>
                  </a:lnTo>
                  <a:cubicBezTo>
                    <a:pt x="5286" y="2192"/>
                    <a:pt x="5025" y="2119"/>
                    <a:pt x="4769" y="2119"/>
                  </a:cubicBezTo>
                  <a:cubicBezTo>
                    <a:pt x="4419" y="2119"/>
                    <a:pt x="4074" y="2252"/>
                    <a:pt x="3813" y="2515"/>
                  </a:cubicBezTo>
                  <a:lnTo>
                    <a:pt x="2515" y="3813"/>
                  </a:lnTo>
                  <a:cubicBezTo>
                    <a:pt x="2059" y="4268"/>
                    <a:pt x="1987" y="4980"/>
                    <a:pt x="2346" y="5514"/>
                  </a:cubicBezTo>
                  <a:lnTo>
                    <a:pt x="3516" y="7274"/>
                  </a:lnTo>
                  <a:cubicBezTo>
                    <a:pt x="3381" y="7555"/>
                    <a:pt x="3259" y="7845"/>
                    <a:pt x="3153" y="8145"/>
                  </a:cubicBezTo>
                  <a:lnTo>
                    <a:pt x="1084" y="8557"/>
                  </a:lnTo>
                  <a:cubicBezTo>
                    <a:pt x="455" y="8685"/>
                    <a:pt x="0" y="9239"/>
                    <a:pt x="0" y="9882"/>
                  </a:cubicBezTo>
                  <a:lnTo>
                    <a:pt x="0" y="11718"/>
                  </a:lnTo>
                  <a:cubicBezTo>
                    <a:pt x="0" y="12360"/>
                    <a:pt x="455" y="12918"/>
                    <a:pt x="1084" y="13043"/>
                  </a:cubicBezTo>
                  <a:lnTo>
                    <a:pt x="3153" y="13458"/>
                  </a:lnTo>
                  <a:cubicBezTo>
                    <a:pt x="3259" y="13755"/>
                    <a:pt x="3381" y="14045"/>
                    <a:pt x="3516" y="14328"/>
                  </a:cubicBezTo>
                  <a:lnTo>
                    <a:pt x="2346" y="16085"/>
                  </a:lnTo>
                  <a:cubicBezTo>
                    <a:pt x="1987" y="16619"/>
                    <a:pt x="2059" y="17334"/>
                    <a:pt x="2515" y="17789"/>
                  </a:cubicBezTo>
                  <a:lnTo>
                    <a:pt x="3813" y="19088"/>
                  </a:lnTo>
                  <a:cubicBezTo>
                    <a:pt x="4074" y="19348"/>
                    <a:pt x="4419" y="19484"/>
                    <a:pt x="4769" y="19484"/>
                  </a:cubicBezTo>
                  <a:cubicBezTo>
                    <a:pt x="5025" y="19484"/>
                    <a:pt x="5289" y="19408"/>
                    <a:pt x="5517" y="19256"/>
                  </a:cubicBezTo>
                  <a:lnTo>
                    <a:pt x="7273" y="18083"/>
                  </a:lnTo>
                  <a:cubicBezTo>
                    <a:pt x="7554" y="18221"/>
                    <a:pt x="7844" y="18343"/>
                    <a:pt x="8143" y="18445"/>
                  </a:cubicBezTo>
                  <a:lnTo>
                    <a:pt x="8558" y="20515"/>
                  </a:lnTo>
                  <a:cubicBezTo>
                    <a:pt x="8684" y="21148"/>
                    <a:pt x="9238" y="21600"/>
                    <a:pt x="9880" y="21600"/>
                  </a:cubicBezTo>
                  <a:lnTo>
                    <a:pt x="11716" y="21600"/>
                  </a:lnTo>
                  <a:cubicBezTo>
                    <a:pt x="12362" y="21600"/>
                    <a:pt x="12916" y="21145"/>
                    <a:pt x="13040" y="20515"/>
                  </a:cubicBezTo>
                  <a:lnTo>
                    <a:pt x="13457" y="18445"/>
                  </a:lnTo>
                  <a:cubicBezTo>
                    <a:pt x="13756" y="18343"/>
                    <a:pt x="14046" y="18221"/>
                    <a:pt x="14326" y="18083"/>
                  </a:cubicBezTo>
                  <a:lnTo>
                    <a:pt x="16083" y="19256"/>
                  </a:lnTo>
                  <a:cubicBezTo>
                    <a:pt x="16310" y="19408"/>
                    <a:pt x="16574" y="19484"/>
                    <a:pt x="16831" y="19484"/>
                  </a:cubicBezTo>
                  <a:cubicBezTo>
                    <a:pt x="17180" y="19484"/>
                    <a:pt x="17526" y="19348"/>
                    <a:pt x="17786" y="19088"/>
                  </a:cubicBezTo>
                  <a:lnTo>
                    <a:pt x="19085" y="17789"/>
                  </a:lnTo>
                  <a:cubicBezTo>
                    <a:pt x="19540" y="17334"/>
                    <a:pt x="19609" y="16619"/>
                    <a:pt x="19253" y="16085"/>
                  </a:cubicBezTo>
                  <a:lnTo>
                    <a:pt x="18083" y="14328"/>
                  </a:lnTo>
                  <a:cubicBezTo>
                    <a:pt x="18219" y="14045"/>
                    <a:pt x="18341" y="13755"/>
                    <a:pt x="18446" y="13455"/>
                  </a:cubicBezTo>
                  <a:lnTo>
                    <a:pt x="20512" y="13043"/>
                  </a:lnTo>
                  <a:cubicBezTo>
                    <a:pt x="21145" y="12918"/>
                    <a:pt x="21600" y="12360"/>
                    <a:pt x="21600" y="11718"/>
                  </a:cubicBezTo>
                  <a:lnTo>
                    <a:pt x="21600" y="9882"/>
                  </a:lnTo>
                  <a:cubicBezTo>
                    <a:pt x="21600" y="9239"/>
                    <a:pt x="21145" y="8685"/>
                    <a:pt x="20512" y="85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0" name="Shape 10528"/>
            <p:cNvSpPr/>
            <p:nvPr/>
          </p:nvSpPr>
          <p:spPr>
            <a:xfrm>
              <a:off x="9518651" y="1981200"/>
              <a:ext cx="152636" cy="15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20251"/>
                  </a:moveTo>
                  <a:cubicBezTo>
                    <a:pt x="5583" y="20251"/>
                    <a:pt x="1350" y="16017"/>
                    <a:pt x="1350" y="10804"/>
                  </a:cubicBezTo>
                  <a:cubicBezTo>
                    <a:pt x="1350" y="5582"/>
                    <a:pt x="5583" y="1349"/>
                    <a:pt x="10803" y="1349"/>
                  </a:cubicBezTo>
                  <a:cubicBezTo>
                    <a:pt x="16017" y="1349"/>
                    <a:pt x="20250" y="5582"/>
                    <a:pt x="20250" y="10804"/>
                  </a:cubicBezTo>
                  <a:cubicBezTo>
                    <a:pt x="20250" y="16017"/>
                    <a:pt x="16017" y="20251"/>
                    <a:pt x="10803" y="20251"/>
                  </a:cubicBezTo>
                  <a:close/>
                  <a:moveTo>
                    <a:pt x="10803" y="0"/>
                  </a:moveTo>
                  <a:cubicBezTo>
                    <a:pt x="4837" y="0"/>
                    <a:pt x="0" y="4836"/>
                    <a:pt x="0" y="10804"/>
                  </a:cubicBezTo>
                  <a:cubicBezTo>
                    <a:pt x="0" y="16763"/>
                    <a:pt x="4837" y="21600"/>
                    <a:pt x="10803" y="21600"/>
                  </a:cubicBezTo>
                  <a:cubicBezTo>
                    <a:pt x="16763" y="21600"/>
                    <a:pt x="21600" y="16763"/>
                    <a:pt x="21600" y="10804"/>
                  </a:cubicBezTo>
                  <a:cubicBezTo>
                    <a:pt x="21600" y="4836"/>
                    <a:pt x="16763" y="0"/>
                    <a:pt x="1080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1" name="Shape 10529"/>
            <p:cNvSpPr/>
            <p:nvPr/>
          </p:nvSpPr>
          <p:spPr>
            <a:xfrm>
              <a:off x="9556750" y="2012950"/>
              <a:ext cx="87189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18900"/>
                  </a:moveTo>
                  <a:cubicBezTo>
                    <a:pt x="6326" y="18900"/>
                    <a:pt x="2688" y="15274"/>
                    <a:pt x="2688" y="10807"/>
                  </a:cubicBezTo>
                  <a:cubicBezTo>
                    <a:pt x="2688" y="6340"/>
                    <a:pt x="6326" y="2702"/>
                    <a:pt x="10797" y="2702"/>
                  </a:cubicBezTo>
                  <a:cubicBezTo>
                    <a:pt x="15271" y="2702"/>
                    <a:pt x="18896" y="6340"/>
                    <a:pt x="18896" y="10807"/>
                  </a:cubicBezTo>
                  <a:cubicBezTo>
                    <a:pt x="18896" y="15274"/>
                    <a:pt x="15271" y="18900"/>
                    <a:pt x="10797" y="18900"/>
                  </a:cubicBezTo>
                  <a:close/>
                  <a:moveTo>
                    <a:pt x="10797" y="0"/>
                  </a:moveTo>
                  <a:cubicBezTo>
                    <a:pt x="4824" y="0"/>
                    <a:pt x="0" y="4835"/>
                    <a:pt x="0" y="10807"/>
                  </a:cubicBezTo>
                  <a:cubicBezTo>
                    <a:pt x="0" y="16763"/>
                    <a:pt x="4824" y="21600"/>
                    <a:pt x="10797" y="21600"/>
                  </a:cubicBezTo>
                  <a:cubicBezTo>
                    <a:pt x="16761" y="21600"/>
                    <a:pt x="21600" y="16763"/>
                    <a:pt x="21600" y="10807"/>
                  </a:cubicBezTo>
                  <a:cubicBezTo>
                    <a:pt x="21600" y="4835"/>
                    <a:pt x="16761" y="0"/>
                    <a:pt x="1079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1915" y="1012825"/>
            <a:ext cx="7317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疫情过后我们该做些什么</a:t>
            </a:r>
            <a:r>
              <a:rPr lang="zh-CN" altLang="en-US" sz="4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？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原创设计师QQ598969553            _8"/>
          <p:cNvSpPr/>
          <p:nvPr/>
        </p:nvSpPr>
        <p:spPr>
          <a:xfrm>
            <a:off x="5321359" y="2716204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原创设计师QQ598969553            _8"/>
          <p:cNvSpPr/>
          <p:nvPr/>
        </p:nvSpPr>
        <p:spPr>
          <a:xfrm>
            <a:off x="5321359" y="4711668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原创设计师QQ598969553            _8"/>
          <p:cNvSpPr/>
          <p:nvPr/>
        </p:nvSpPr>
        <p:spPr>
          <a:xfrm>
            <a:off x="5321359" y="3757116"/>
            <a:ext cx="512927" cy="511504"/>
          </a:xfrm>
          <a:prstGeom prst="roundRect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</a:t>
            </a:r>
            <a:endParaRPr lang="zh-CN" altLang="en-US" sz="28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4423" y="2683819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</a:t>
            </a:r>
            <a:endParaRPr lang="zh-CN" altLang="en-US" sz="32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4421" y="3721928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反思</a:t>
            </a:r>
            <a:endParaRPr lang="zh-CN" altLang="en-US" sz="32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51562" y="4695547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超越</a:t>
            </a:r>
            <a:endParaRPr lang="zh-CN" altLang="en-US" sz="32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2763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36" grpId="0" bldLvl="0" animBg="1"/>
      <p:bldP spid="3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66416" y="2161606"/>
            <a:ext cx="3899807" cy="2870872"/>
            <a:chOff x="4146096" y="2161606"/>
            <a:chExt cx="3899807" cy="2870872"/>
          </a:xfrm>
        </p:grpSpPr>
        <p:grpSp>
          <p:nvGrpSpPr>
            <p:cNvPr id="3" name="组合 2"/>
            <p:cNvGrpSpPr/>
            <p:nvPr/>
          </p:nvGrpSpPr>
          <p:grpSpPr>
            <a:xfrm>
              <a:off x="4146096" y="2161606"/>
              <a:ext cx="3899807" cy="2870872"/>
              <a:chOff x="4078343" y="1569936"/>
              <a:chExt cx="3899807" cy="287087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660794" y="1605969"/>
                <a:ext cx="2779537" cy="2779537"/>
              </a:xfrm>
              <a:prstGeom prst="ellipse">
                <a:avLst/>
              </a:prstGeom>
              <a:solidFill>
                <a:srgbClr val="D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078343" y="1569936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021819" y="1593639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092391" y="3501008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7076985" y="3533990"/>
                <a:ext cx="901165" cy="901165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138601" y="3168289"/>
              <a:ext cx="2068195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    结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50265" y="1473835"/>
            <a:ext cx="3171190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强大的国家是我们坚实的后盾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2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753745" y="4414520"/>
            <a:ext cx="3340100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敬畏生命，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摒弃官僚主义</a:t>
            </a:r>
            <a:endParaRPr lang="zh-CN" altLang="en-US" sz="3200" b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ctr"/>
            <a:endParaRPr lang="zh-CN" altLang="en-US" sz="3200" b="1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5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503920" y="2009775"/>
            <a:ext cx="3090545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改变不好的饮食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习惯、</a:t>
            </a:r>
            <a:r>
              <a:rPr lang="zh-CN" altLang="en-US" sz="3200" b="1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生活习惯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endParaRPr lang="zh-CN" altLang="en-IN" sz="3200" b="1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  <a:sym typeface="+mn-lt"/>
            </a:endParaRPr>
          </a:p>
        </p:txBody>
      </p:sp>
      <p:sp>
        <p:nvSpPr>
          <p:cNvPr id="48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291830" y="4338955"/>
            <a:ext cx="3577590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坚持正确的舆论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algn="ctr"/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导向，不信谣传谣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algn="ctr"/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2763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28160" y="2219325"/>
            <a:ext cx="3302000" cy="2543175"/>
            <a:chOff x="4146096" y="2161606"/>
            <a:chExt cx="3899807" cy="2870872"/>
          </a:xfrm>
        </p:grpSpPr>
        <p:grpSp>
          <p:nvGrpSpPr>
            <p:cNvPr id="3" name="组合 2"/>
            <p:cNvGrpSpPr/>
            <p:nvPr/>
          </p:nvGrpSpPr>
          <p:grpSpPr>
            <a:xfrm>
              <a:off x="4146096" y="2161606"/>
              <a:ext cx="3899807" cy="2870872"/>
              <a:chOff x="4078343" y="1569936"/>
              <a:chExt cx="3899807" cy="287087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660794" y="1605969"/>
                <a:ext cx="2779537" cy="2779537"/>
              </a:xfrm>
              <a:prstGeom prst="ellipse">
                <a:avLst/>
              </a:prstGeom>
              <a:solidFill>
                <a:srgbClr val="D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078343" y="1569936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946254" y="1593639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092391" y="3501008"/>
                <a:ext cx="939800" cy="939800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7076985" y="3533990"/>
                <a:ext cx="901165" cy="901165"/>
              </a:xfrm>
              <a:prstGeom prst="ellipse">
                <a:avLst/>
              </a:prstGeom>
              <a:solidFill>
                <a:srgbClr val="C00000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5140651" y="3131731"/>
              <a:ext cx="2068195" cy="867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  思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730885" y="1560195"/>
            <a:ext cx="3475355" cy="10763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什么是大国担当？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r"/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什么是爱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国意识？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2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07720" y="4144645"/>
            <a:ext cx="3340100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什么是医者仁心？什么是大爱无疆</a:t>
            </a:r>
            <a:r>
              <a:rPr lang="zh-CN" altLang="en-US" sz="32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？</a:t>
            </a:r>
            <a:endParaRPr lang="zh-CN" altLang="en-US" sz="3200" b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ctr"/>
            <a:endParaRPr lang="zh-CN" altLang="en-US" sz="3200" b="1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5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180070" y="1567180"/>
            <a:ext cx="2640330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什么是明星？什么是</a:t>
            </a:r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英雄？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endParaRPr lang="zh-CN" altLang="en-IN" sz="3200" b="1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  <a:sym typeface="+mn-lt"/>
            </a:endParaRPr>
          </a:p>
        </p:txBody>
      </p:sp>
      <p:sp>
        <p:nvSpPr>
          <p:cNvPr id="48" name="Rectangle 5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7510145" y="4144645"/>
            <a:ext cx="3871595" cy="15684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什么是健康的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algn="ctr"/>
            <a:r>
              <a:rPr lang="zh-CN" altLang="e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生活方式？</a:t>
            </a:r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  <a:p>
            <a:pPr algn="ctr"/>
            <a:endParaRPr lang="zh-CN" altLang="en-IN" sz="32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" panose="020B0606030504020204" pitchFamily="34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2763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3960" y="682625"/>
            <a:ext cx="3155315" cy="798830"/>
          </a:xfrm>
          <a:prstGeom prst="rect">
            <a:avLst/>
          </a:prstGeom>
          <a:effectLst/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4400" b="1" kern="100" dirty="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      越</a:t>
            </a:r>
            <a:endParaRPr lang="zh-CN" altLang="en-US" sz="44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grpSp>
        <p:nvGrpSpPr>
          <p:cNvPr id="29" name="Group 9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GrpSpPr>
            <a:grpSpLocks noChangeAspect="1"/>
          </p:cNvGrpSpPr>
          <p:nvPr/>
        </p:nvGrpSpPr>
        <p:grpSpPr bwMode="auto">
          <a:xfrm>
            <a:off x="3581135" y="1605493"/>
            <a:ext cx="1470660" cy="2533651"/>
            <a:chOff x="1432" y="1047"/>
            <a:chExt cx="772" cy="1330"/>
          </a:xfrm>
          <a:solidFill>
            <a:srgbClr val="D00000"/>
          </a:solidFill>
        </p:grpSpPr>
        <p:sp>
          <p:nvSpPr>
            <p:cNvPr id="30" name="Freeform 10"/>
            <p:cNvSpPr/>
            <p:nvPr/>
          </p:nvSpPr>
          <p:spPr bwMode="auto">
            <a:xfrm>
              <a:off x="1647" y="1047"/>
              <a:ext cx="226" cy="227"/>
            </a:xfrm>
            <a:custGeom>
              <a:avLst/>
              <a:gdLst>
                <a:gd name="T0" fmla="*/ 193 w 219"/>
                <a:gd name="T1" fmla="*/ 62 h 220"/>
                <a:gd name="T2" fmla="*/ 157 w 219"/>
                <a:gd name="T3" fmla="*/ 193 h 220"/>
                <a:gd name="T4" fmla="*/ 26 w 219"/>
                <a:gd name="T5" fmla="*/ 158 h 220"/>
                <a:gd name="T6" fmla="*/ 62 w 219"/>
                <a:gd name="T7" fmla="*/ 27 h 220"/>
                <a:gd name="T8" fmla="*/ 193 w 219"/>
                <a:gd name="T9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0">
                  <a:moveTo>
                    <a:pt x="193" y="62"/>
                  </a:moveTo>
                  <a:cubicBezTo>
                    <a:pt x="219" y="108"/>
                    <a:pt x="203" y="167"/>
                    <a:pt x="157" y="193"/>
                  </a:cubicBezTo>
                  <a:cubicBezTo>
                    <a:pt x="111" y="220"/>
                    <a:pt x="53" y="204"/>
                    <a:pt x="26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9728" tIns="54864" rIns="109728" bIns="54864"/>
            <a:lstStyle/>
            <a:p>
              <a:pPr defTabSz="950595">
                <a:defRPr/>
              </a:pPr>
              <a:endParaRPr lang="bg-B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1432" y="1288"/>
              <a:ext cx="772" cy="1089"/>
            </a:xfrm>
            <a:custGeom>
              <a:avLst/>
              <a:gdLst>
                <a:gd name="T0" fmla="*/ 317 w 745"/>
                <a:gd name="T1" fmla="*/ 977 h 1053"/>
                <a:gd name="T2" fmla="*/ 331 w 745"/>
                <a:gd name="T3" fmla="*/ 465 h 1053"/>
                <a:gd name="T4" fmla="*/ 558 w 745"/>
                <a:gd name="T5" fmla="*/ 512 h 1053"/>
                <a:gd name="T6" fmla="*/ 612 w 745"/>
                <a:gd name="T7" fmla="*/ 708 h 1053"/>
                <a:gd name="T8" fmla="*/ 724 w 745"/>
                <a:gd name="T9" fmla="*/ 669 h 1053"/>
                <a:gd name="T10" fmla="*/ 667 w 745"/>
                <a:gd name="T11" fmla="*/ 463 h 1053"/>
                <a:gd name="T12" fmla="*/ 660 w 745"/>
                <a:gd name="T13" fmla="*/ 447 h 1053"/>
                <a:gd name="T14" fmla="*/ 627 w 745"/>
                <a:gd name="T15" fmla="*/ 412 h 1053"/>
                <a:gd name="T16" fmla="*/ 418 w 745"/>
                <a:gd name="T17" fmla="*/ 362 h 1053"/>
                <a:gd name="T18" fmla="*/ 414 w 745"/>
                <a:gd name="T19" fmla="*/ 185 h 1053"/>
                <a:gd name="T20" fmla="*/ 656 w 745"/>
                <a:gd name="T21" fmla="*/ 210 h 1053"/>
                <a:gd name="T22" fmla="*/ 628 w 745"/>
                <a:gd name="T23" fmla="*/ 101 h 1053"/>
                <a:gd name="T24" fmla="*/ 390 w 745"/>
                <a:gd name="T25" fmla="*/ 44 h 1053"/>
                <a:gd name="T26" fmla="*/ 239 w 745"/>
                <a:gd name="T27" fmla="*/ 40 h 1053"/>
                <a:gd name="T28" fmla="*/ 234 w 745"/>
                <a:gd name="T29" fmla="*/ 42 h 1053"/>
                <a:gd name="T30" fmla="*/ 56 w 745"/>
                <a:gd name="T31" fmla="*/ 163 h 1053"/>
                <a:gd name="T32" fmla="*/ 34 w 745"/>
                <a:gd name="T33" fmla="*/ 376 h 1053"/>
                <a:gd name="T34" fmla="*/ 146 w 745"/>
                <a:gd name="T35" fmla="*/ 377 h 1053"/>
                <a:gd name="T36" fmla="*/ 139 w 745"/>
                <a:gd name="T37" fmla="*/ 242 h 1053"/>
                <a:gd name="T38" fmla="*/ 212 w 745"/>
                <a:gd name="T39" fmla="*/ 192 h 1053"/>
                <a:gd name="T40" fmla="*/ 220 w 745"/>
                <a:gd name="T41" fmla="*/ 386 h 1053"/>
                <a:gd name="T42" fmla="*/ 201 w 745"/>
                <a:gd name="T43" fmla="*/ 972 h 1053"/>
                <a:gd name="T44" fmla="*/ 317 w 745"/>
                <a:gd name="T45" fmla="*/ 97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53">
                  <a:moveTo>
                    <a:pt x="317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4" y="643"/>
                    <a:pt x="612" y="708"/>
                  </a:cubicBezTo>
                  <a:cubicBezTo>
                    <a:pt x="633" y="782"/>
                    <a:pt x="745" y="742"/>
                    <a:pt x="724" y="669"/>
                  </a:cubicBezTo>
                  <a:cubicBezTo>
                    <a:pt x="705" y="600"/>
                    <a:pt x="686" y="532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6" y="433"/>
                    <a:pt x="646" y="419"/>
                    <a:pt x="627" y="412"/>
                  </a:cubicBezTo>
                  <a:cubicBezTo>
                    <a:pt x="560" y="385"/>
                    <a:pt x="490" y="368"/>
                    <a:pt x="418" y="362"/>
                  </a:cubicBezTo>
                  <a:cubicBezTo>
                    <a:pt x="416" y="303"/>
                    <a:pt x="414" y="244"/>
                    <a:pt x="414" y="185"/>
                  </a:cubicBezTo>
                  <a:cubicBezTo>
                    <a:pt x="488" y="218"/>
                    <a:pt x="567" y="231"/>
                    <a:pt x="656" y="210"/>
                  </a:cubicBezTo>
                  <a:cubicBezTo>
                    <a:pt x="726" y="193"/>
                    <a:pt x="698" y="84"/>
                    <a:pt x="628" y="101"/>
                  </a:cubicBezTo>
                  <a:cubicBezTo>
                    <a:pt x="538" y="122"/>
                    <a:pt x="462" y="95"/>
                    <a:pt x="390" y="44"/>
                  </a:cubicBezTo>
                  <a:cubicBezTo>
                    <a:pt x="353" y="2"/>
                    <a:pt x="279" y="0"/>
                    <a:pt x="239" y="40"/>
                  </a:cubicBezTo>
                  <a:cubicBezTo>
                    <a:pt x="237" y="40"/>
                    <a:pt x="236" y="41"/>
                    <a:pt x="234" y="42"/>
                  </a:cubicBezTo>
                  <a:cubicBezTo>
                    <a:pt x="175" y="82"/>
                    <a:pt x="115" y="123"/>
                    <a:pt x="56" y="163"/>
                  </a:cubicBezTo>
                  <a:cubicBezTo>
                    <a:pt x="0" y="202"/>
                    <a:pt x="31" y="318"/>
                    <a:pt x="34" y="376"/>
                  </a:cubicBezTo>
                  <a:cubicBezTo>
                    <a:pt x="37" y="448"/>
                    <a:pt x="149" y="449"/>
                    <a:pt x="146" y="377"/>
                  </a:cubicBezTo>
                  <a:cubicBezTo>
                    <a:pt x="143" y="332"/>
                    <a:pt x="141" y="287"/>
                    <a:pt x="139" y="242"/>
                  </a:cubicBezTo>
                  <a:cubicBezTo>
                    <a:pt x="163" y="225"/>
                    <a:pt x="188" y="209"/>
                    <a:pt x="212" y="192"/>
                  </a:cubicBezTo>
                  <a:cubicBezTo>
                    <a:pt x="213" y="249"/>
                    <a:pt x="218" y="379"/>
                    <a:pt x="220" y="386"/>
                  </a:cubicBezTo>
                  <a:cubicBezTo>
                    <a:pt x="220" y="429"/>
                    <a:pt x="215" y="767"/>
                    <a:pt x="201" y="972"/>
                  </a:cubicBezTo>
                  <a:cubicBezTo>
                    <a:pt x="203" y="1045"/>
                    <a:pt x="307" y="1053"/>
                    <a:pt x="317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9728" tIns="54864" rIns="109728" bIns="54864"/>
            <a:lstStyle/>
            <a:p>
              <a:pPr defTabSz="950595">
                <a:defRPr/>
              </a:pPr>
              <a:endParaRPr lang="bg-BG" sz="24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2" name="Round Same Side Corner Rectangle 3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2229487" y="4190156"/>
            <a:ext cx="372535" cy="11239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ound Same Side Corner Rectangle 3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1435737" y="4520356"/>
            <a:ext cx="372535" cy="4635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8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1436903" y="4588300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0" name="Round Same Side Corner Rectangle 41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3803225" y="3782694"/>
            <a:ext cx="372535" cy="1121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ound Same Side Corner Rectangle 43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3010534" y="4111835"/>
            <a:ext cx="372535" cy="4635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4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3011698" y="4179781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02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4" name="Round Same Side Corner Rectangle 47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5375911" y="3374181"/>
            <a:ext cx="372535" cy="1121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ound Same Side Corner Rectangle 48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4583219" y="3703323"/>
            <a:ext cx="372535" cy="4635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50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4575918" y="3771267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03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8" name="Round Same Side Corner Rectangle 52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6950711" y="2965652"/>
            <a:ext cx="372533" cy="11218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ound Same Side Corner Rectangle 53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6158019" y="3294795"/>
            <a:ext cx="372533" cy="4635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6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6150716" y="3324656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2" name="Round Same Side Corner Rectangle 67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8523391" y="2557162"/>
            <a:ext cx="372536" cy="1121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ound Same Side Corner Rectangle 73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7730699" y="2886303"/>
            <a:ext cx="372536" cy="4635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7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7731864" y="2954247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05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56" name="Round Same Side Corner Rectangle 81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5400000">
            <a:off x="10097137" y="2147571"/>
            <a:ext cx="372535" cy="11239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ound Same Side Corner Rectangle 82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 rot="16200000">
            <a:off x="9303385" y="2477773"/>
            <a:ext cx="372535" cy="4635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16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Rectangle 84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 bwMode="auto">
          <a:xfrm>
            <a:off x="9304552" y="2545717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0595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06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60" name="Rectangle 85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6295813" y="3760912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  <a:sym typeface="+mn-ea"/>
              </a:rPr>
              <a:t>遵守公德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1" name="Rectangle 86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4779221" y="4169428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  <a:sym typeface="+mn-ea"/>
              </a:rPr>
              <a:t>善待一切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2" name="Rectangle 87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1594908" y="4984346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</a:rPr>
              <a:t>珍惜生命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3" name="Rectangle 88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3176270" y="4575828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  <a:sym typeface="+mn-ea"/>
              </a:rPr>
              <a:t>懂得感恩</a:t>
            </a:r>
            <a:endParaRPr lang="zh-CN" altLang="en-US" sz="2400" b="1" dirty="0" err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4" name="Rectangle 89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9523306" y="2943879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</a:rPr>
              <a:t>爱党爱国</a:t>
            </a:r>
            <a:endParaRPr lang="zh-CN" altLang="en-US" sz="2400" b="1" dirty="0" err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5" name="Rectangle 90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7920355" y="3352395"/>
            <a:ext cx="1574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50595">
              <a:defRPr/>
            </a:pPr>
            <a:r>
              <a:rPr lang="zh-CN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Open Sans Light" pitchFamily="34" charset="0"/>
              </a:rPr>
              <a:t>弘扬正气</a:t>
            </a:r>
            <a:endParaRPr lang="zh-CN" altLang="en-US" sz="2400" b="1" dirty="0" err="1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Open Sans Light" pitchFamily="34" charset="0"/>
            </a:endParaRPr>
          </a:p>
        </p:txBody>
      </p:sp>
      <p:sp>
        <p:nvSpPr>
          <p:cNvPr id="66" name="U-Turn Arrow 91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5574878" y="2599467"/>
            <a:ext cx="1071033" cy="1096433"/>
          </a:xfrm>
          <a:prstGeom prst="uturnArrow">
            <a:avLst>
              <a:gd name="adj1" fmla="val 6810"/>
              <a:gd name="adj2" fmla="val 7476"/>
              <a:gd name="adj3" fmla="val 13406"/>
              <a:gd name="adj4" fmla="val 48506"/>
              <a:gd name="adj5" fmla="val 63321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-Turn Arrow 92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7156028" y="2184601"/>
            <a:ext cx="1071033" cy="1096433"/>
          </a:xfrm>
          <a:prstGeom prst="uturnArrow">
            <a:avLst>
              <a:gd name="adj1" fmla="val 6810"/>
              <a:gd name="adj2" fmla="val 7476"/>
              <a:gd name="adj3" fmla="val 13406"/>
              <a:gd name="adj4" fmla="val 48506"/>
              <a:gd name="adj5" fmla="val 63321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U-Turn Arrow 93" descr="e7d195523061f1c0b9c437df2358c0cda14f5041a22fabbfBE2BE37675DC7AB669ED1A17F222BC996230C869F9A73B775AB9A6F73BCC744AF1BB55A31F7D215610F6B48D481C98CFAE215B20EECA2E6EDEB494BEEEA8756326F14F68BEB76CCD9BF42677D59CB279AC87885C7D02BF76885C62B1D4AB4920B10172ED4D2ED075003EAA46016DC519"/>
          <p:cNvSpPr/>
          <p:nvPr/>
        </p:nvSpPr>
        <p:spPr>
          <a:xfrm>
            <a:off x="8722361" y="1790901"/>
            <a:ext cx="1071033" cy="1096433"/>
          </a:xfrm>
          <a:prstGeom prst="uturnArrow">
            <a:avLst>
              <a:gd name="adj1" fmla="val 6810"/>
              <a:gd name="adj2" fmla="val 7476"/>
              <a:gd name="adj3" fmla="val 13406"/>
              <a:gd name="adj4" fmla="val 48506"/>
              <a:gd name="adj5" fmla="val 63321"/>
            </a:avLst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0595">
              <a:defRPr/>
            </a:pPr>
            <a:endParaRPr lang="bg-BG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2763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91978" y="1723064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拥有更健康的心理</a:t>
            </a:r>
            <a:endParaRPr lang="zh-CN" altLang="en-US" sz="3200" b="1" kern="10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91976" y="3192973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拥有更健康的身体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69117" y="4630777"/>
            <a:ext cx="3514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拥有更美好的生活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2763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275" y="2685815"/>
            <a:ext cx="12197275" cy="166743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49468" y="1947283"/>
            <a:ext cx="5459980" cy="3285020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54"/>
          <p:cNvSpPr txBox="1"/>
          <p:nvPr/>
        </p:nvSpPr>
        <p:spPr>
          <a:xfrm>
            <a:off x="6428740" y="3220720"/>
            <a:ext cx="531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再请大家看一</a:t>
            </a:r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段视频</a:t>
            </a:r>
            <a:endParaRPr lang="zh-CN" altLang="en-GB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806" y="-297"/>
            <a:ext cx="8169348" cy="6858594"/>
          </a:xfrm>
          <a:prstGeom prst="rect">
            <a:avLst/>
          </a:prstGeom>
        </p:spPr>
      </p:pic>
      <p:sp>
        <p:nvSpPr>
          <p:cNvPr id="6" name="原创设计师QQ598969553            _4"/>
          <p:cNvSpPr/>
          <p:nvPr/>
        </p:nvSpPr>
        <p:spPr>
          <a:xfrm>
            <a:off x="3228067" y="3044279"/>
            <a:ext cx="573586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谢   谢   大   家</a:t>
            </a:r>
            <a:endParaRPr lang="zh-CN" altLang="en-US" sz="5400" b="1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5275" y="2685815"/>
            <a:ext cx="12197275" cy="166743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49468" y="1947283"/>
            <a:ext cx="5459980" cy="3285020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54"/>
          <p:cNvSpPr txBox="1"/>
          <p:nvPr/>
        </p:nvSpPr>
        <p:spPr>
          <a:xfrm>
            <a:off x="6858000" y="3220720"/>
            <a:ext cx="488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请大家看四</a:t>
            </a:r>
            <a:r>
              <a:rPr lang="zh-CN" alt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段视频</a:t>
            </a:r>
            <a:endParaRPr lang="zh-CN" altLang="en-GB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75" y="0"/>
            <a:ext cx="1646063" cy="1390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01" y="3419558"/>
            <a:ext cx="1932599" cy="3438442"/>
          </a:xfrm>
          <a:prstGeom prst="rect">
            <a:avLst/>
          </a:prstGeom>
        </p:spPr>
      </p:pic>
      <p:sp>
        <p:nvSpPr>
          <p:cNvPr id="15" name="Text Placeholder 8" descr="e7d195523061f1c0b9c437df2358c0cda14f5041a22fabbfBE2BE37675DC7AB669ED1A17F222BC996230C869F9A73B775AB9A6F73BCC744AF1BB55A31F7D215610F6B48D481C98CFAE215B20EECA2E6E56618D55F9E734D0E1B7F67AF5E2926BFC8E0069AB3D984882A69921A3D827F9C1E51AA9734A1CCBA310BCC1223ABEE35C2F03E628083E667CA911A7002F589D"/>
          <p:cNvSpPr txBox="1"/>
          <p:nvPr/>
        </p:nvSpPr>
        <p:spPr>
          <a:xfrm>
            <a:off x="5730875" y="2021205"/>
            <a:ext cx="5776595" cy="222885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是什么使</a:t>
            </a:r>
            <a:r>
              <a:rPr lang="zh-CN" alt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这些人如此嚣张？</a:t>
            </a:r>
            <a:endParaRPr lang="zh-CN" altLang="en-GB" sz="3600" b="1" dirty="0" err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CN" alt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这是什么样的心理在作祟？</a:t>
            </a:r>
            <a:endParaRPr lang="zh-CN" altLang="en-GB" sz="3600" b="1" dirty="0" err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8" name="Picture 3" descr="F:\360云盘\02-个人资料\！PPT图片及版面资源\05-PPT精选插图\02-商务类\02-商务人物\318757-130G10T458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60" y="1122045"/>
            <a:ext cx="3806825" cy="461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5050" y="1765935"/>
            <a:ext cx="8095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中宋" pitchFamily="2" charset="-122"/>
                <a:ea typeface="华文中宋" pitchFamily="2" charset="-122"/>
                <a:sym typeface="+mn-ea"/>
              </a:rPr>
              <a:t>    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  <a:sym typeface="+mn-ea"/>
              </a:rPr>
              <a:t>朱保华作为省局机关后勤服务中心筹备组副组长，作为一名党员干部和就医患者，在患新冠肺炎住院治疗期间无端训斥医护人员，对医护人员毫无</a:t>
            </a:r>
            <a:r>
              <a:rPr lang="zh-CN" altLang="en-US" sz="3600" b="1" dirty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尊重敬畏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  <a:sym typeface="+mn-ea"/>
              </a:rPr>
              <a:t>之心，毫无</a:t>
            </a:r>
            <a:r>
              <a:rPr lang="zh-CN" altLang="en-US" sz="3600" b="1" dirty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敬重</a:t>
            </a:r>
            <a:r>
              <a:rPr lang="zh-CN" altLang="en-US" sz="3200" b="1" dirty="0">
                <a:latin typeface="华文中宋" pitchFamily="2" charset="-122"/>
                <a:ea typeface="华文中宋" pitchFamily="2" charset="-122"/>
                <a:sym typeface="+mn-ea"/>
              </a:rPr>
              <a:t>之情，态度蛮横无理、颐指气使，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5601" y="-297"/>
            <a:ext cx="8169348" cy="6858594"/>
          </a:xfrm>
          <a:prstGeom prst="rect">
            <a:avLst/>
          </a:prstGeom>
        </p:spPr>
      </p:pic>
      <p:sp>
        <p:nvSpPr>
          <p:cNvPr id="6" name="原创设计师QQ598969553            _4"/>
          <p:cNvSpPr/>
          <p:nvPr/>
        </p:nvSpPr>
        <p:spPr>
          <a:xfrm>
            <a:off x="3228067" y="2841079"/>
            <a:ext cx="573586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礼             仪</a:t>
            </a:r>
            <a:endParaRPr lang="zh-CN" altLang="en-US" sz="6600" b="1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5182" y="850531"/>
            <a:ext cx="62939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什么是礼仪？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9035" y="2242820"/>
            <a:ext cx="80956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华文中宋" pitchFamily="2" charset="-122"/>
                <a:ea typeface="华文中宋" pitchFamily="2" charset="-122"/>
                <a:sym typeface="+mn-ea"/>
              </a:rPr>
              <a:t>   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+mn-ea"/>
              </a:rPr>
              <a:t>礼仪是人们在社会交往活动中，为了相互尊重，在仪容仪表、言谈举止等方面约定俗成的、共同认可的行为规范。</a:t>
            </a:r>
            <a:endParaRPr lang="zh-CN" altLang="en-US" sz="28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55545" y="3978275"/>
            <a:ext cx="77165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华文中宋" pitchFamily="2" charset="-122"/>
                <a:ea typeface="华文中宋" pitchFamily="2" charset="-122"/>
                <a:sym typeface="+mn-ea"/>
              </a:rPr>
              <a:t>   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+mn-ea"/>
              </a:rPr>
              <a:t>“礼”是内在的，是人们对自己、对他人尊重、敬意的态度；而“仪”是外在的，是人们通过一定的动作、形式等表现出来的“礼”。</a:t>
            </a:r>
            <a:endParaRPr lang="zh-CN" altLang="en-US" sz="2800" b="1" kern="100" dirty="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5190"/>
          <a:stretch>
            <a:fillRect/>
          </a:stretch>
        </p:blipFill>
        <p:spPr>
          <a:xfrm>
            <a:off x="1" y="-594"/>
            <a:ext cx="2502096" cy="68585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/>
          <a:srcRect l="51234"/>
          <a:stretch>
            <a:fillRect/>
          </a:stretch>
        </p:blipFill>
        <p:spPr>
          <a:xfrm>
            <a:off x="9831414" y="0"/>
            <a:ext cx="2360585" cy="68585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2622" y="2364371"/>
            <a:ext cx="62939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“</a:t>
            </a:r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礼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”</a:t>
            </a:r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：敬重之情，敬畏之心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17775" y="3592830"/>
            <a:ext cx="7716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“</a:t>
            </a:r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仪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”</a:t>
            </a:r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：行为语言，外在形式</a:t>
            </a:r>
            <a:endParaRPr lang="zh-CN" altLang="en-US" sz="3600" b="1" kern="1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37737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59125" y="3779520"/>
            <a:ext cx="5955665" cy="860425"/>
          </a:xfrm>
          <a:prstGeom prst="rect">
            <a:avLst/>
          </a:prstGeom>
          <a:effectLst/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一、</a:t>
            </a:r>
            <a:r>
              <a:rPr lang="zh-CN" altLang="en-US" sz="4800" b="1" kern="100" dirty="0">
                <a:solidFill>
                  <a:srgbClr val="D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抗疫中解读礼仪</a:t>
            </a:r>
            <a:endParaRPr lang="zh-CN" altLang="en-US" sz="4800" b="1" kern="100" dirty="0">
              <a:solidFill>
                <a:srgbClr val="D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492523" y="2462355"/>
            <a:ext cx="1206954" cy="1206954"/>
          </a:xfrm>
          <a:prstGeom prst="ellipse">
            <a:avLst/>
          </a:prstGeom>
          <a:gradFill flip="none" rotWithShape="1">
            <a:gsLst>
              <a:gs pos="0">
                <a:srgbClr val="D00000">
                  <a:shade val="30000"/>
                  <a:satMod val="115000"/>
                </a:srgbClr>
              </a:gs>
              <a:gs pos="50000">
                <a:srgbClr val="D00000">
                  <a:shade val="67500"/>
                  <a:satMod val="115000"/>
                </a:srgbClr>
              </a:gs>
              <a:gs pos="100000">
                <a:srgbClr val="D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814502" y="2785675"/>
            <a:ext cx="562994" cy="562913"/>
            <a:chOff x="9423401" y="1885951"/>
            <a:chExt cx="348903" cy="348853"/>
          </a:xfrm>
          <a:solidFill>
            <a:schemeClr val="bg1"/>
          </a:solidFill>
        </p:grpSpPr>
        <p:sp>
          <p:nvSpPr>
            <p:cNvPr id="19" name="Shape 10527"/>
            <p:cNvSpPr/>
            <p:nvPr/>
          </p:nvSpPr>
          <p:spPr>
            <a:xfrm>
              <a:off x="9423401" y="1885951"/>
              <a:ext cx="348903" cy="34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9" y="12133"/>
                  </a:moveTo>
                  <a:cubicBezTo>
                    <a:pt x="17711" y="12225"/>
                    <a:pt x="17326" y="12561"/>
                    <a:pt x="17171" y="13013"/>
                  </a:cubicBezTo>
                  <a:cubicBezTo>
                    <a:pt x="17081" y="13263"/>
                    <a:pt x="16983" y="13504"/>
                    <a:pt x="16867" y="13738"/>
                  </a:cubicBezTo>
                  <a:cubicBezTo>
                    <a:pt x="16656" y="14170"/>
                    <a:pt x="16692" y="14678"/>
                    <a:pt x="16959" y="15077"/>
                  </a:cubicBezTo>
                  <a:lnTo>
                    <a:pt x="18130" y="16834"/>
                  </a:lnTo>
                  <a:lnTo>
                    <a:pt x="16831" y="18132"/>
                  </a:lnTo>
                  <a:lnTo>
                    <a:pt x="15074" y="16962"/>
                  </a:lnTo>
                  <a:cubicBezTo>
                    <a:pt x="14850" y="16810"/>
                    <a:pt x="14587" y="16734"/>
                    <a:pt x="14326" y="16734"/>
                  </a:cubicBezTo>
                  <a:cubicBezTo>
                    <a:pt x="14125" y="16734"/>
                    <a:pt x="13924" y="16781"/>
                    <a:pt x="13736" y="16870"/>
                  </a:cubicBezTo>
                  <a:cubicBezTo>
                    <a:pt x="13502" y="16982"/>
                    <a:pt x="13262" y="17084"/>
                    <a:pt x="13011" y="17173"/>
                  </a:cubicBezTo>
                  <a:cubicBezTo>
                    <a:pt x="12560" y="17328"/>
                    <a:pt x="12227" y="17714"/>
                    <a:pt x="12131" y="18182"/>
                  </a:cubicBezTo>
                  <a:lnTo>
                    <a:pt x="11716" y="20252"/>
                  </a:lnTo>
                  <a:lnTo>
                    <a:pt x="9880" y="20252"/>
                  </a:lnTo>
                  <a:lnTo>
                    <a:pt x="9469" y="18182"/>
                  </a:lnTo>
                  <a:cubicBezTo>
                    <a:pt x="9373" y="17714"/>
                    <a:pt x="9039" y="17328"/>
                    <a:pt x="8589" y="17173"/>
                  </a:cubicBezTo>
                  <a:cubicBezTo>
                    <a:pt x="8338" y="17084"/>
                    <a:pt x="8097" y="16985"/>
                    <a:pt x="7863" y="16870"/>
                  </a:cubicBezTo>
                  <a:cubicBezTo>
                    <a:pt x="7675" y="16781"/>
                    <a:pt x="7474" y="16734"/>
                    <a:pt x="7273" y="16734"/>
                  </a:cubicBezTo>
                  <a:cubicBezTo>
                    <a:pt x="7009" y="16734"/>
                    <a:pt x="6749" y="16810"/>
                    <a:pt x="6526" y="16962"/>
                  </a:cubicBezTo>
                  <a:lnTo>
                    <a:pt x="4769" y="18132"/>
                  </a:lnTo>
                  <a:lnTo>
                    <a:pt x="3467" y="16834"/>
                  </a:lnTo>
                  <a:lnTo>
                    <a:pt x="4641" y="15077"/>
                  </a:lnTo>
                  <a:cubicBezTo>
                    <a:pt x="4904" y="14678"/>
                    <a:pt x="4940" y="14170"/>
                    <a:pt x="4733" y="13738"/>
                  </a:cubicBezTo>
                  <a:cubicBezTo>
                    <a:pt x="4617" y="13504"/>
                    <a:pt x="4519" y="13263"/>
                    <a:pt x="4429" y="13013"/>
                  </a:cubicBezTo>
                  <a:cubicBezTo>
                    <a:pt x="4274" y="12561"/>
                    <a:pt x="3888" y="12228"/>
                    <a:pt x="3421" y="12133"/>
                  </a:cubicBezTo>
                  <a:lnTo>
                    <a:pt x="1351" y="11718"/>
                  </a:lnTo>
                  <a:lnTo>
                    <a:pt x="1351" y="9882"/>
                  </a:lnTo>
                  <a:lnTo>
                    <a:pt x="3421" y="9470"/>
                  </a:lnTo>
                  <a:cubicBezTo>
                    <a:pt x="3888" y="9374"/>
                    <a:pt x="4271" y="9038"/>
                    <a:pt x="4429" y="8586"/>
                  </a:cubicBezTo>
                  <a:cubicBezTo>
                    <a:pt x="4515" y="8339"/>
                    <a:pt x="4617" y="8095"/>
                    <a:pt x="4729" y="7861"/>
                  </a:cubicBezTo>
                  <a:cubicBezTo>
                    <a:pt x="4940" y="7433"/>
                    <a:pt x="4904" y="6922"/>
                    <a:pt x="4641" y="6527"/>
                  </a:cubicBezTo>
                  <a:lnTo>
                    <a:pt x="3467" y="4766"/>
                  </a:lnTo>
                  <a:lnTo>
                    <a:pt x="4766" y="3467"/>
                  </a:lnTo>
                  <a:lnTo>
                    <a:pt x="6526" y="4641"/>
                  </a:lnTo>
                  <a:cubicBezTo>
                    <a:pt x="6749" y="4789"/>
                    <a:pt x="7009" y="4865"/>
                    <a:pt x="7273" y="4865"/>
                  </a:cubicBezTo>
                  <a:cubicBezTo>
                    <a:pt x="7474" y="4865"/>
                    <a:pt x="7675" y="4822"/>
                    <a:pt x="7860" y="4733"/>
                  </a:cubicBezTo>
                  <a:cubicBezTo>
                    <a:pt x="8094" y="4617"/>
                    <a:pt x="8335" y="4515"/>
                    <a:pt x="8585" y="4430"/>
                  </a:cubicBezTo>
                  <a:cubicBezTo>
                    <a:pt x="9037" y="4272"/>
                    <a:pt x="9373" y="3890"/>
                    <a:pt x="9466" y="3421"/>
                  </a:cubicBezTo>
                  <a:lnTo>
                    <a:pt x="9880" y="1352"/>
                  </a:lnTo>
                  <a:lnTo>
                    <a:pt x="11716" y="1352"/>
                  </a:lnTo>
                  <a:lnTo>
                    <a:pt x="12131" y="3421"/>
                  </a:lnTo>
                  <a:cubicBezTo>
                    <a:pt x="12224" y="3890"/>
                    <a:pt x="12560" y="4272"/>
                    <a:pt x="13011" y="4430"/>
                  </a:cubicBezTo>
                  <a:cubicBezTo>
                    <a:pt x="13262" y="4515"/>
                    <a:pt x="13502" y="4617"/>
                    <a:pt x="13736" y="4730"/>
                  </a:cubicBezTo>
                  <a:cubicBezTo>
                    <a:pt x="13924" y="4822"/>
                    <a:pt x="14122" y="4865"/>
                    <a:pt x="14326" y="4865"/>
                  </a:cubicBezTo>
                  <a:cubicBezTo>
                    <a:pt x="14587" y="4865"/>
                    <a:pt x="14847" y="4789"/>
                    <a:pt x="15074" y="4641"/>
                  </a:cubicBezTo>
                  <a:lnTo>
                    <a:pt x="16831" y="3467"/>
                  </a:lnTo>
                  <a:lnTo>
                    <a:pt x="18130" y="4766"/>
                  </a:lnTo>
                  <a:lnTo>
                    <a:pt x="16959" y="6527"/>
                  </a:lnTo>
                  <a:cubicBezTo>
                    <a:pt x="16692" y="6922"/>
                    <a:pt x="16660" y="7433"/>
                    <a:pt x="16867" y="7861"/>
                  </a:cubicBezTo>
                  <a:cubicBezTo>
                    <a:pt x="16979" y="8095"/>
                    <a:pt x="17081" y="8336"/>
                    <a:pt x="17167" y="8586"/>
                  </a:cubicBezTo>
                  <a:cubicBezTo>
                    <a:pt x="17326" y="9038"/>
                    <a:pt x="17711" y="9374"/>
                    <a:pt x="18179" y="9467"/>
                  </a:cubicBezTo>
                  <a:lnTo>
                    <a:pt x="20245" y="9882"/>
                  </a:lnTo>
                  <a:lnTo>
                    <a:pt x="20249" y="11718"/>
                  </a:lnTo>
                  <a:cubicBezTo>
                    <a:pt x="20249" y="11718"/>
                    <a:pt x="18179" y="12133"/>
                    <a:pt x="18179" y="12133"/>
                  </a:cubicBezTo>
                  <a:close/>
                  <a:moveTo>
                    <a:pt x="20512" y="8557"/>
                  </a:moveTo>
                  <a:lnTo>
                    <a:pt x="18446" y="8145"/>
                  </a:lnTo>
                  <a:cubicBezTo>
                    <a:pt x="18341" y="7845"/>
                    <a:pt x="18219" y="7555"/>
                    <a:pt x="18083" y="7274"/>
                  </a:cubicBezTo>
                  <a:lnTo>
                    <a:pt x="19253" y="5514"/>
                  </a:lnTo>
                  <a:cubicBezTo>
                    <a:pt x="19609" y="4980"/>
                    <a:pt x="19540" y="4268"/>
                    <a:pt x="19085" y="3813"/>
                  </a:cubicBezTo>
                  <a:lnTo>
                    <a:pt x="17786" y="2515"/>
                  </a:lnTo>
                  <a:cubicBezTo>
                    <a:pt x="17526" y="2252"/>
                    <a:pt x="17180" y="2119"/>
                    <a:pt x="16831" y="2119"/>
                  </a:cubicBezTo>
                  <a:cubicBezTo>
                    <a:pt x="16571" y="2119"/>
                    <a:pt x="16310" y="2192"/>
                    <a:pt x="16083" y="2344"/>
                  </a:cubicBezTo>
                  <a:lnTo>
                    <a:pt x="14326" y="3517"/>
                  </a:lnTo>
                  <a:cubicBezTo>
                    <a:pt x="14042" y="3379"/>
                    <a:pt x="13753" y="3260"/>
                    <a:pt x="13453" y="3155"/>
                  </a:cubicBezTo>
                  <a:lnTo>
                    <a:pt x="13040" y="1084"/>
                  </a:lnTo>
                  <a:cubicBezTo>
                    <a:pt x="12916" y="455"/>
                    <a:pt x="12359" y="0"/>
                    <a:pt x="11716" y="0"/>
                  </a:cubicBezTo>
                  <a:lnTo>
                    <a:pt x="9880" y="0"/>
                  </a:lnTo>
                  <a:cubicBezTo>
                    <a:pt x="9238" y="0"/>
                    <a:pt x="8684" y="455"/>
                    <a:pt x="8555" y="1084"/>
                  </a:cubicBezTo>
                  <a:lnTo>
                    <a:pt x="8143" y="3155"/>
                  </a:lnTo>
                  <a:cubicBezTo>
                    <a:pt x="7844" y="3260"/>
                    <a:pt x="7554" y="3382"/>
                    <a:pt x="7273" y="3517"/>
                  </a:cubicBezTo>
                  <a:lnTo>
                    <a:pt x="5517" y="2344"/>
                  </a:lnTo>
                  <a:cubicBezTo>
                    <a:pt x="5286" y="2192"/>
                    <a:pt x="5025" y="2119"/>
                    <a:pt x="4769" y="2119"/>
                  </a:cubicBezTo>
                  <a:cubicBezTo>
                    <a:pt x="4419" y="2119"/>
                    <a:pt x="4074" y="2252"/>
                    <a:pt x="3813" y="2515"/>
                  </a:cubicBezTo>
                  <a:lnTo>
                    <a:pt x="2515" y="3813"/>
                  </a:lnTo>
                  <a:cubicBezTo>
                    <a:pt x="2059" y="4268"/>
                    <a:pt x="1987" y="4980"/>
                    <a:pt x="2346" y="5514"/>
                  </a:cubicBezTo>
                  <a:lnTo>
                    <a:pt x="3516" y="7274"/>
                  </a:lnTo>
                  <a:cubicBezTo>
                    <a:pt x="3381" y="7555"/>
                    <a:pt x="3259" y="7845"/>
                    <a:pt x="3153" y="8145"/>
                  </a:cubicBezTo>
                  <a:lnTo>
                    <a:pt x="1084" y="8557"/>
                  </a:lnTo>
                  <a:cubicBezTo>
                    <a:pt x="455" y="8685"/>
                    <a:pt x="0" y="9239"/>
                    <a:pt x="0" y="9882"/>
                  </a:cubicBezTo>
                  <a:lnTo>
                    <a:pt x="0" y="11718"/>
                  </a:lnTo>
                  <a:cubicBezTo>
                    <a:pt x="0" y="12360"/>
                    <a:pt x="455" y="12918"/>
                    <a:pt x="1084" y="13043"/>
                  </a:cubicBezTo>
                  <a:lnTo>
                    <a:pt x="3153" y="13458"/>
                  </a:lnTo>
                  <a:cubicBezTo>
                    <a:pt x="3259" y="13755"/>
                    <a:pt x="3381" y="14045"/>
                    <a:pt x="3516" y="14328"/>
                  </a:cubicBezTo>
                  <a:lnTo>
                    <a:pt x="2346" y="16085"/>
                  </a:lnTo>
                  <a:cubicBezTo>
                    <a:pt x="1987" y="16619"/>
                    <a:pt x="2059" y="17334"/>
                    <a:pt x="2515" y="17789"/>
                  </a:cubicBezTo>
                  <a:lnTo>
                    <a:pt x="3813" y="19088"/>
                  </a:lnTo>
                  <a:cubicBezTo>
                    <a:pt x="4074" y="19348"/>
                    <a:pt x="4419" y="19484"/>
                    <a:pt x="4769" y="19484"/>
                  </a:cubicBezTo>
                  <a:cubicBezTo>
                    <a:pt x="5025" y="19484"/>
                    <a:pt x="5289" y="19408"/>
                    <a:pt x="5517" y="19256"/>
                  </a:cubicBezTo>
                  <a:lnTo>
                    <a:pt x="7273" y="18083"/>
                  </a:lnTo>
                  <a:cubicBezTo>
                    <a:pt x="7554" y="18221"/>
                    <a:pt x="7844" y="18343"/>
                    <a:pt x="8143" y="18445"/>
                  </a:cubicBezTo>
                  <a:lnTo>
                    <a:pt x="8558" y="20515"/>
                  </a:lnTo>
                  <a:cubicBezTo>
                    <a:pt x="8684" y="21148"/>
                    <a:pt x="9238" y="21600"/>
                    <a:pt x="9880" y="21600"/>
                  </a:cubicBezTo>
                  <a:lnTo>
                    <a:pt x="11716" y="21600"/>
                  </a:lnTo>
                  <a:cubicBezTo>
                    <a:pt x="12362" y="21600"/>
                    <a:pt x="12916" y="21145"/>
                    <a:pt x="13040" y="20515"/>
                  </a:cubicBezTo>
                  <a:lnTo>
                    <a:pt x="13457" y="18445"/>
                  </a:lnTo>
                  <a:cubicBezTo>
                    <a:pt x="13756" y="18343"/>
                    <a:pt x="14046" y="18221"/>
                    <a:pt x="14326" y="18083"/>
                  </a:cubicBezTo>
                  <a:lnTo>
                    <a:pt x="16083" y="19256"/>
                  </a:lnTo>
                  <a:cubicBezTo>
                    <a:pt x="16310" y="19408"/>
                    <a:pt x="16574" y="19484"/>
                    <a:pt x="16831" y="19484"/>
                  </a:cubicBezTo>
                  <a:cubicBezTo>
                    <a:pt x="17180" y="19484"/>
                    <a:pt x="17526" y="19348"/>
                    <a:pt x="17786" y="19088"/>
                  </a:cubicBezTo>
                  <a:lnTo>
                    <a:pt x="19085" y="17789"/>
                  </a:lnTo>
                  <a:cubicBezTo>
                    <a:pt x="19540" y="17334"/>
                    <a:pt x="19609" y="16619"/>
                    <a:pt x="19253" y="16085"/>
                  </a:cubicBezTo>
                  <a:lnTo>
                    <a:pt x="18083" y="14328"/>
                  </a:lnTo>
                  <a:cubicBezTo>
                    <a:pt x="18219" y="14045"/>
                    <a:pt x="18341" y="13755"/>
                    <a:pt x="18446" y="13455"/>
                  </a:cubicBezTo>
                  <a:lnTo>
                    <a:pt x="20512" y="13043"/>
                  </a:lnTo>
                  <a:cubicBezTo>
                    <a:pt x="21145" y="12918"/>
                    <a:pt x="21600" y="12360"/>
                    <a:pt x="21600" y="11718"/>
                  </a:cubicBezTo>
                  <a:lnTo>
                    <a:pt x="21600" y="9882"/>
                  </a:lnTo>
                  <a:cubicBezTo>
                    <a:pt x="21600" y="9239"/>
                    <a:pt x="21145" y="8685"/>
                    <a:pt x="20512" y="85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0" name="Shape 10528"/>
            <p:cNvSpPr/>
            <p:nvPr/>
          </p:nvSpPr>
          <p:spPr>
            <a:xfrm>
              <a:off x="9518651" y="1981200"/>
              <a:ext cx="152636" cy="15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20251"/>
                  </a:moveTo>
                  <a:cubicBezTo>
                    <a:pt x="5583" y="20251"/>
                    <a:pt x="1350" y="16017"/>
                    <a:pt x="1350" y="10804"/>
                  </a:cubicBezTo>
                  <a:cubicBezTo>
                    <a:pt x="1350" y="5582"/>
                    <a:pt x="5583" y="1349"/>
                    <a:pt x="10803" y="1349"/>
                  </a:cubicBezTo>
                  <a:cubicBezTo>
                    <a:pt x="16017" y="1349"/>
                    <a:pt x="20250" y="5582"/>
                    <a:pt x="20250" y="10804"/>
                  </a:cubicBezTo>
                  <a:cubicBezTo>
                    <a:pt x="20250" y="16017"/>
                    <a:pt x="16017" y="20251"/>
                    <a:pt x="10803" y="20251"/>
                  </a:cubicBezTo>
                  <a:close/>
                  <a:moveTo>
                    <a:pt x="10803" y="0"/>
                  </a:moveTo>
                  <a:cubicBezTo>
                    <a:pt x="4837" y="0"/>
                    <a:pt x="0" y="4836"/>
                    <a:pt x="0" y="10804"/>
                  </a:cubicBezTo>
                  <a:cubicBezTo>
                    <a:pt x="0" y="16763"/>
                    <a:pt x="4837" y="21600"/>
                    <a:pt x="10803" y="21600"/>
                  </a:cubicBezTo>
                  <a:cubicBezTo>
                    <a:pt x="16763" y="21600"/>
                    <a:pt x="21600" y="16763"/>
                    <a:pt x="21600" y="10804"/>
                  </a:cubicBezTo>
                  <a:cubicBezTo>
                    <a:pt x="21600" y="4836"/>
                    <a:pt x="16763" y="0"/>
                    <a:pt x="1080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1" name="Shape 10529"/>
            <p:cNvSpPr/>
            <p:nvPr/>
          </p:nvSpPr>
          <p:spPr>
            <a:xfrm>
              <a:off x="9556750" y="2012950"/>
              <a:ext cx="87189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7" y="18900"/>
                  </a:moveTo>
                  <a:cubicBezTo>
                    <a:pt x="6326" y="18900"/>
                    <a:pt x="2688" y="15274"/>
                    <a:pt x="2688" y="10807"/>
                  </a:cubicBezTo>
                  <a:cubicBezTo>
                    <a:pt x="2688" y="6340"/>
                    <a:pt x="6326" y="2702"/>
                    <a:pt x="10797" y="2702"/>
                  </a:cubicBezTo>
                  <a:cubicBezTo>
                    <a:pt x="15271" y="2702"/>
                    <a:pt x="18896" y="6340"/>
                    <a:pt x="18896" y="10807"/>
                  </a:cubicBezTo>
                  <a:cubicBezTo>
                    <a:pt x="18896" y="15274"/>
                    <a:pt x="15271" y="18900"/>
                    <a:pt x="10797" y="18900"/>
                  </a:cubicBezTo>
                  <a:close/>
                  <a:moveTo>
                    <a:pt x="10797" y="0"/>
                  </a:moveTo>
                  <a:cubicBezTo>
                    <a:pt x="4824" y="0"/>
                    <a:pt x="0" y="4835"/>
                    <a:pt x="0" y="10807"/>
                  </a:cubicBezTo>
                  <a:cubicBezTo>
                    <a:pt x="0" y="16763"/>
                    <a:pt x="4824" y="21600"/>
                    <a:pt x="10797" y="21600"/>
                  </a:cubicBezTo>
                  <a:cubicBezTo>
                    <a:pt x="16761" y="21600"/>
                    <a:pt x="21600" y="16763"/>
                    <a:pt x="21600" y="10807"/>
                  </a:cubicBezTo>
                  <a:cubicBezTo>
                    <a:pt x="21600" y="4835"/>
                    <a:pt x="16761" y="0"/>
                    <a:pt x="1079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pic>
        <p:nvPicPr>
          <p:cNvPr id="22548" name="图片 22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45" y="137795"/>
            <a:ext cx="1849755" cy="114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演示</Application>
  <PresentationFormat>宽屏</PresentationFormat>
  <Paragraphs>157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Agency FB</vt:lpstr>
      <vt:lpstr>Yu Gothic UI</vt:lpstr>
      <vt:lpstr>Times New Roman</vt:lpstr>
      <vt:lpstr>Arial Unicode MS</vt:lpstr>
      <vt:lpstr>华文中宋</vt:lpstr>
      <vt:lpstr>Impact</vt:lpstr>
      <vt:lpstr>楷体_GB2312</vt:lpstr>
      <vt:lpstr>新宋体</vt:lpstr>
      <vt:lpstr>Gill Sans</vt:lpstr>
      <vt:lpstr>Arial Unicode MS</vt:lpstr>
      <vt:lpstr>Calibri Light</vt:lpstr>
      <vt:lpstr>Open Sans</vt:lpstr>
      <vt:lpstr>Segoe Print</vt:lpstr>
      <vt:lpstr>Open Sans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清风素材</dc:title>
  <dc:creator>12sc.taobao.com</dc:creator>
  <cp:lastModifiedBy>涤非</cp:lastModifiedBy>
  <cp:revision>146</cp:revision>
  <dcterms:created xsi:type="dcterms:W3CDTF">2016-11-16T11:49:00Z</dcterms:created>
  <dcterms:modified xsi:type="dcterms:W3CDTF">2020-03-07T12:08:53Z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