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78" r:id="rId4"/>
    <p:sldId id="28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8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8">
            <a:extLst>
              <a:ext uri="{FF2B5EF4-FFF2-40B4-BE49-F238E27FC236}">
                <a16:creationId xmlns:a16="http://schemas.microsoft.com/office/drawing/2014/main" xmlns="" id="{5C12525E-CC08-4BFD-978E-3D462A4C5B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7624" y="1700808"/>
            <a:ext cx="82296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kumimoji="1" lang="en-US" altLang="zh-CN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“</a:t>
            </a:r>
            <a:r>
              <a:rPr kumimoji="1" lang="zh-CN" altLang="en-US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新冠</a:t>
            </a:r>
            <a:r>
              <a:rPr kumimoji="1" lang="en-US" altLang="zh-CN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”</a:t>
            </a:r>
            <a:r>
              <a:rPr kumimoji="1" lang="zh-CN" altLang="en-US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袭来</a:t>
            </a:r>
            <a:r>
              <a:rPr kumimoji="1" lang="zh-CN" altLang="en-US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，</a:t>
            </a:r>
            <a:endParaRPr kumimoji="1" lang="en-US" altLang="zh-CN" sz="4800" b="1" spc="600" dirty="0" smtClean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黑体" pitchFamily="49" charset="-122"/>
              <a:ea typeface="黑体" pitchFamily="49" charset="-122"/>
              <a:cs typeface="字魂59号-创粗黑" panose="00000500000000000000" charset="-122"/>
            </a:endParaRPr>
          </a:p>
          <a:p>
            <a:pPr algn="ctr">
              <a:buNone/>
            </a:pPr>
            <a:r>
              <a:rPr kumimoji="1" lang="zh-CN" altLang="en-US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老</a:t>
            </a:r>
            <a:r>
              <a:rPr kumimoji="1" lang="zh-CN" altLang="en-US" sz="4800" b="1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字魂59号-创粗黑" panose="00000500000000000000" charset="-122"/>
              </a:rPr>
              <a:t>人该如何打赢保卫战？</a:t>
            </a:r>
            <a:endParaRPr kumimoji="1" lang="zh-CN" altLang="en-US" sz="4800" b="1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黑体" pitchFamily="49" charset="-122"/>
              <a:ea typeface="黑体" pitchFamily="49" charset="-122"/>
              <a:cs typeface="字魂59号-创粗黑" panose="00000500000000000000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3501008"/>
            <a:ext cx="2520279" cy="33569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16632"/>
            <a:ext cx="1373888" cy="1394932"/>
          </a:xfrm>
          <a:prstGeom prst="rect">
            <a:avLst/>
          </a:prstGeom>
        </p:spPr>
      </p:pic>
      <p:pic>
        <p:nvPicPr>
          <p:cNvPr id="8" name="PA-102215" descr="图片包含 室内, 电视, 桌子, 屏幕&#10;&#10;描述已自动生成">
            <a:extLst>
              <a:ext uri="{FF2B5EF4-FFF2-40B4-BE49-F238E27FC236}">
                <a16:creationId xmlns:a16="http://schemas.microsoft.com/office/drawing/2014/main" xmlns="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753" t="13241" r="17663" b="14599"/>
          <a:stretch/>
        </p:blipFill>
        <p:spPr>
          <a:xfrm>
            <a:off x="5580112" y="4581128"/>
            <a:ext cx="356388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1979712" cy="2198588"/>
          </a:xfrm>
          <a:prstGeom prst="rect">
            <a:avLst/>
          </a:prstGeom>
        </p:spPr>
      </p:pic>
      <p:sp>
        <p:nvSpPr>
          <p:cNvPr id="11" name="PA-文本框 20">
            <a:extLst>
              <a:ext uri="{FF2B5EF4-FFF2-40B4-BE49-F238E27FC236}">
                <a16:creationId xmlns:a16="http://schemas.microsoft.com/office/drawing/2014/main" xmlns="" id="{54480BBA-7EB6-405B-8F54-8EE6492762D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95736" y="3717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solidFill>
                  <a:prstClr val="black">
                    <a:lumMod val="65000"/>
                    <a:lumOff val="35000"/>
                  </a:prst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sz="24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湖南省人民医院老年综合</a:t>
            </a:r>
            <a:r>
              <a:rPr lang="zh-CN" altLang="en-US" sz="24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科  廖斌</a:t>
            </a:r>
            <a:endParaRPr lang="zh-CN" altLang="en-US" sz="2400" b="1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E:\640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 descr="E:\640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E:\640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E:\640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E:\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E:\64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 descr="E:\64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E:\64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E:\64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E:\640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64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D1F0F0-3C49-47D6-82B4-3A76236615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08720"/>
            <a:ext cx="407707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E:\640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E:\640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E:\640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E:\640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E:\640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ADA2BF27-3EDE-4B05-BD20-7382D923F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5040559" cy="4896544"/>
          </a:xfrm>
          <a:prstGeom prst="rect">
            <a:avLst/>
          </a:prstGeom>
        </p:spPr>
      </p:pic>
      <p:sp>
        <p:nvSpPr>
          <p:cNvPr id="5" name="文本框 18">
            <a:extLst>
              <a:ext uri="{FF2B5EF4-FFF2-40B4-BE49-F238E27FC236}">
                <a16:creationId xmlns:a16="http://schemas.microsoft.com/office/drawing/2014/main" xmlns="" id="{5C12525E-CC08-4BFD-978E-3D462A4C5B62}"/>
              </a:ext>
            </a:extLst>
          </p:cNvPr>
          <p:cNvSpPr txBox="1"/>
          <p:nvPr/>
        </p:nvSpPr>
        <p:spPr>
          <a:xfrm>
            <a:off x="5940152" y="620688"/>
            <a:ext cx="2433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800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谢  </a:t>
            </a:r>
            <a:r>
              <a:rPr kumimoji="1" lang="zh-CN" altLang="en-US" sz="8800" b="0" i="0" u="none" strike="noStrike" kern="1200" cap="none" spc="600" normalizeH="0" baseline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谢！</a:t>
            </a:r>
            <a:endParaRPr kumimoji="1" lang="zh-CN" altLang="en-US" sz="8800" b="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6" name="PA-1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0506" b="22546"/>
          <a:stretch/>
        </p:blipFill>
        <p:spPr>
          <a:xfrm>
            <a:off x="6156176" y="4293096"/>
            <a:ext cx="2520280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 descr="C:\Users\Administrator\Desktop\64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64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E:\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E:\64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 descr="E:\64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E:\640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E:\640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</Words>
  <Application>Microsoft Office PowerPoint</Application>
  <PresentationFormat>全屏显示(4:3)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</cp:revision>
  <dcterms:created xsi:type="dcterms:W3CDTF">2020-02-25T08:46:55Z</dcterms:created>
  <dcterms:modified xsi:type="dcterms:W3CDTF">2020-02-25T10:31:28Z</dcterms:modified>
</cp:coreProperties>
</file>